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22"/>
  </p:notesMasterIdLst>
  <p:sldIdLst>
    <p:sldId id="256" r:id="rId3"/>
    <p:sldId id="257" r:id="rId4"/>
    <p:sldId id="258" r:id="rId5"/>
    <p:sldId id="259" r:id="rId6"/>
    <p:sldId id="260" r:id="rId7"/>
    <p:sldId id="261" r:id="rId8"/>
    <p:sldId id="262" r:id="rId9"/>
    <p:sldId id="267" r:id="rId10"/>
    <p:sldId id="264" r:id="rId11"/>
    <p:sldId id="265" r:id="rId12"/>
    <p:sldId id="266"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Helvetica Neue" panose="020B0604020202020204" charset="0"/>
      <p:regular r:id="rId23"/>
      <p:bold r:id="rId24"/>
      <p:italic r:id="rId25"/>
      <p:boldItalic r:id="rId26"/>
    </p:embeddedFont>
    <p:embeddedFont>
      <p:font typeface="Proxima Nova" panose="020B0604020202020204" charset="0"/>
      <p:regular r:id="rId27"/>
      <p:bold r:id="rId28"/>
      <p:italic r:id="rId29"/>
      <p:boldItalic r:id="rId30"/>
    </p:embeddedFont>
    <p:embeddedFont>
      <p:font typeface="Roboto" panose="020000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jo11clk12SHPct5fvYHlsiPIGi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6BBDCA-6CE3-4CAB-84DA-4FB213CE51BE}" v="5" dt="2021-07-11T06:09:14.3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6"/>
  </p:normalViewPr>
  <p:slideViewPr>
    <p:cSldViewPr snapToGrid="0">
      <p:cViewPr varScale="1">
        <p:scale>
          <a:sx n="142" d="100"/>
          <a:sy n="142" d="100"/>
        </p:scale>
        <p:origin x="2334" y="12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43"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 Haseman" userId="540ac74d-2b6e-4d16-95ff-cb93cdb3c4cd" providerId="ADAL" clId="{896BBDCA-6CE3-4CAB-84DA-4FB213CE51BE}"/>
    <pc:docChg chg="undo custSel addSld modSld sldOrd">
      <pc:chgData name="Brad Haseman" userId="540ac74d-2b6e-4d16-95ff-cb93cdb3c4cd" providerId="ADAL" clId="{896BBDCA-6CE3-4CAB-84DA-4FB213CE51BE}" dt="2021-07-11T06:12:33.564" v="2448" actId="20577"/>
      <pc:docMkLst>
        <pc:docMk/>
      </pc:docMkLst>
      <pc:sldChg chg="addSp delSp modSp mod">
        <pc:chgData name="Brad Haseman" userId="540ac74d-2b6e-4d16-95ff-cb93cdb3c4cd" providerId="ADAL" clId="{896BBDCA-6CE3-4CAB-84DA-4FB213CE51BE}" dt="2021-07-11T06:12:26.056" v="2447" actId="478"/>
        <pc:sldMkLst>
          <pc:docMk/>
          <pc:sldMk cId="0" sldId="256"/>
        </pc:sldMkLst>
        <pc:spChg chg="add del mod">
          <ac:chgData name="Brad Haseman" userId="540ac74d-2b6e-4d16-95ff-cb93cdb3c4cd" providerId="ADAL" clId="{896BBDCA-6CE3-4CAB-84DA-4FB213CE51BE}" dt="2021-07-11T05:47:33.967" v="1599"/>
          <ac:spMkLst>
            <pc:docMk/>
            <pc:sldMk cId="0" sldId="256"/>
            <ac:spMk id="2" creationId="{E6BFED81-7FED-4CA3-A6A9-FBA130B30C43}"/>
          </ac:spMkLst>
        </pc:spChg>
        <pc:spChg chg="add del mod">
          <ac:chgData name="Brad Haseman" userId="540ac74d-2b6e-4d16-95ff-cb93cdb3c4cd" providerId="ADAL" clId="{896BBDCA-6CE3-4CAB-84DA-4FB213CE51BE}" dt="2021-07-11T06:12:26.056" v="2447" actId="478"/>
          <ac:spMkLst>
            <pc:docMk/>
            <pc:sldMk cId="0" sldId="256"/>
            <ac:spMk id="3" creationId="{0E72FF7A-FF41-4871-8126-786981C0D106}"/>
          </ac:spMkLst>
        </pc:spChg>
        <pc:spChg chg="mod">
          <ac:chgData name="Brad Haseman" userId="540ac74d-2b6e-4d16-95ff-cb93cdb3c4cd" providerId="ADAL" clId="{896BBDCA-6CE3-4CAB-84DA-4FB213CE51BE}" dt="2021-07-11T05:20:09.673" v="667" actId="403"/>
          <ac:spMkLst>
            <pc:docMk/>
            <pc:sldMk cId="0" sldId="256"/>
            <ac:spMk id="111" creationId="{00000000-0000-0000-0000-000000000000}"/>
          </ac:spMkLst>
        </pc:spChg>
      </pc:sldChg>
      <pc:sldChg chg="modSp mod">
        <pc:chgData name="Brad Haseman" userId="540ac74d-2b6e-4d16-95ff-cb93cdb3c4cd" providerId="ADAL" clId="{896BBDCA-6CE3-4CAB-84DA-4FB213CE51BE}" dt="2021-07-11T06:12:33.564" v="2448" actId="20577"/>
        <pc:sldMkLst>
          <pc:docMk/>
          <pc:sldMk cId="0" sldId="257"/>
        </pc:sldMkLst>
        <pc:spChg chg="mod">
          <ac:chgData name="Brad Haseman" userId="540ac74d-2b6e-4d16-95ff-cb93cdb3c4cd" providerId="ADAL" clId="{896BBDCA-6CE3-4CAB-84DA-4FB213CE51BE}" dt="2021-07-11T05:22:50.424" v="754" actId="14100"/>
          <ac:spMkLst>
            <pc:docMk/>
            <pc:sldMk cId="0" sldId="257"/>
            <ac:spMk id="117" creationId="{00000000-0000-0000-0000-000000000000}"/>
          </ac:spMkLst>
        </pc:spChg>
        <pc:spChg chg="mod">
          <ac:chgData name="Brad Haseman" userId="540ac74d-2b6e-4d16-95ff-cb93cdb3c4cd" providerId="ADAL" clId="{896BBDCA-6CE3-4CAB-84DA-4FB213CE51BE}" dt="2021-07-11T06:12:33.564" v="2448" actId="20577"/>
          <ac:spMkLst>
            <pc:docMk/>
            <pc:sldMk cId="0" sldId="257"/>
            <ac:spMk id="118" creationId="{00000000-0000-0000-0000-000000000000}"/>
          </ac:spMkLst>
        </pc:spChg>
      </pc:sldChg>
      <pc:sldChg chg="modSp mod">
        <pc:chgData name="Brad Haseman" userId="540ac74d-2b6e-4d16-95ff-cb93cdb3c4cd" providerId="ADAL" clId="{896BBDCA-6CE3-4CAB-84DA-4FB213CE51BE}" dt="2021-07-11T05:14:38.078" v="549" actId="20577"/>
        <pc:sldMkLst>
          <pc:docMk/>
          <pc:sldMk cId="0" sldId="258"/>
        </pc:sldMkLst>
        <pc:spChg chg="mod">
          <ac:chgData name="Brad Haseman" userId="540ac74d-2b6e-4d16-95ff-cb93cdb3c4cd" providerId="ADAL" clId="{896BBDCA-6CE3-4CAB-84DA-4FB213CE51BE}" dt="2021-07-11T05:00:23.225" v="175" actId="20577"/>
          <ac:spMkLst>
            <pc:docMk/>
            <pc:sldMk cId="0" sldId="258"/>
            <ac:spMk id="123" creationId="{00000000-0000-0000-0000-000000000000}"/>
          </ac:spMkLst>
        </pc:spChg>
        <pc:spChg chg="mod">
          <ac:chgData name="Brad Haseman" userId="540ac74d-2b6e-4d16-95ff-cb93cdb3c4cd" providerId="ADAL" clId="{896BBDCA-6CE3-4CAB-84DA-4FB213CE51BE}" dt="2021-07-11T05:14:38.078" v="549" actId="20577"/>
          <ac:spMkLst>
            <pc:docMk/>
            <pc:sldMk cId="0" sldId="258"/>
            <ac:spMk id="124" creationId="{00000000-0000-0000-0000-000000000000}"/>
          </ac:spMkLst>
        </pc:spChg>
      </pc:sldChg>
      <pc:sldChg chg="modSp mod">
        <pc:chgData name="Brad Haseman" userId="540ac74d-2b6e-4d16-95ff-cb93cdb3c4cd" providerId="ADAL" clId="{896BBDCA-6CE3-4CAB-84DA-4FB213CE51BE}" dt="2021-07-11T05:00:36.312" v="185" actId="20577"/>
        <pc:sldMkLst>
          <pc:docMk/>
          <pc:sldMk cId="0" sldId="259"/>
        </pc:sldMkLst>
        <pc:spChg chg="mod">
          <ac:chgData name="Brad Haseman" userId="540ac74d-2b6e-4d16-95ff-cb93cdb3c4cd" providerId="ADAL" clId="{896BBDCA-6CE3-4CAB-84DA-4FB213CE51BE}" dt="2021-07-11T05:00:36.312" v="185" actId="20577"/>
          <ac:spMkLst>
            <pc:docMk/>
            <pc:sldMk cId="0" sldId="259"/>
            <ac:spMk id="132" creationId="{00000000-0000-0000-0000-000000000000}"/>
          </ac:spMkLst>
        </pc:spChg>
      </pc:sldChg>
      <pc:sldChg chg="modSp mod">
        <pc:chgData name="Brad Haseman" userId="540ac74d-2b6e-4d16-95ff-cb93cdb3c4cd" providerId="ADAL" clId="{896BBDCA-6CE3-4CAB-84DA-4FB213CE51BE}" dt="2021-07-11T05:01:11.108" v="205" actId="20577"/>
        <pc:sldMkLst>
          <pc:docMk/>
          <pc:sldMk cId="0" sldId="260"/>
        </pc:sldMkLst>
        <pc:spChg chg="mod">
          <ac:chgData name="Brad Haseman" userId="540ac74d-2b6e-4d16-95ff-cb93cdb3c4cd" providerId="ADAL" clId="{896BBDCA-6CE3-4CAB-84DA-4FB213CE51BE}" dt="2021-07-11T05:01:11.108" v="205" actId="20577"/>
          <ac:spMkLst>
            <pc:docMk/>
            <pc:sldMk cId="0" sldId="260"/>
            <ac:spMk id="138" creationId="{00000000-0000-0000-0000-000000000000}"/>
          </ac:spMkLst>
        </pc:spChg>
      </pc:sldChg>
      <pc:sldChg chg="modSp mod">
        <pc:chgData name="Brad Haseman" userId="540ac74d-2b6e-4d16-95ff-cb93cdb3c4cd" providerId="ADAL" clId="{896BBDCA-6CE3-4CAB-84DA-4FB213CE51BE}" dt="2021-07-11T05:01:24.076" v="215" actId="20577"/>
        <pc:sldMkLst>
          <pc:docMk/>
          <pc:sldMk cId="0" sldId="261"/>
        </pc:sldMkLst>
        <pc:spChg chg="mod">
          <ac:chgData name="Brad Haseman" userId="540ac74d-2b6e-4d16-95ff-cb93cdb3c4cd" providerId="ADAL" clId="{896BBDCA-6CE3-4CAB-84DA-4FB213CE51BE}" dt="2021-07-11T05:01:24.076" v="215" actId="20577"/>
          <ac:spMkLst>
            <pc:docMk/>
            <pc:sldMk cId="0" sldId="261"/>
            <ac:spMk id="145" creationId="{00000000-0000-0000-0000-000000000000}"/>
          </ac:spMkLst>
        </pc:spChg>
      </pc:sldChg>
      <pc:sldChg chg="modSp mod">
        <pc:chgData name="Brad Haseman" userId="540ac74d-2b6e-4d16-95ff-cb93cdb3c4cd" providerId="ADAL" clId="{896BBDCA-6CE3-4CAB-84DA-4FB213CE51BE}" dt="2021-07-11T05:08:35.964" v="271" actId="20577"/>
        <pc:sldMkLst>
          <pc:docMk/>
          <pc:sldMk cId="0" sldId="262"/>
        </pc:sldMkLst>
        <pc:spChg chg="mod">
          <ac:chgData name="Brad Haseman" userId="540ac74d-2b6e-4d16-95ff-cb93cdb3c4cd" providerId="ADAL" clId="{896BBDCA-6CE3-4CAB-84DA-4FB213CE51BE}" dt="2021-07-11T05:08:35.964" v="271" actId="20577"/>
          <ac:spMkLst>
            <pc:docMk/>
            <pc:sldMk cId="0" sldId="262"/>
            <ac:spMk id="151" creationId="{00000000-0000-0000-0000-000000000000}"/>
          </ac:spMkLst>
        </pc:spChg>
      </pc:sldChg>
      <pc:sldChg chg="modSp mod">
        <pc:chgData name="Brad Haseman" userId="540ac74d-2b6e-4d16-95ff-cb93cdb3c4cd" providerId="ADAL" clId="{896BBDCA-6CE3-4CAB-84DA-4FB213CE51BE}" dt="2021-07-11T05:49:54.963" v="1659" actId="20577"/>
        <pc:sldMkLst>
          <pc:docMk/>
          <pc:sldMk cId="0" sldId="264"/>
        </pc:sldMkLst>
        <pc:spChg chg="mod">
          <ac:chgData name="Brad Haseman" userId="540ac74d-2b6e-4d16-95ff-cb93cdb3c4cd" providerId="ADAL" clId="{896BBDCA-6CE3-4CAB-84DA-4FB213CE51BE}" dt="2021-07-11T05:49:54.963" v="1659" actId="20577"/>
          <ac:spMkLst>
            <pc:docMk/>
            <pc:sldMk cId="0" sldId="264"/>
            <ac:spMk id="167" creationId="{00000000-0000-0000-0000-000000000000}"/>
          </ac:spMkLst>
        </pc:spChg>
        <pc:spChg chg="mod">
          <ac:chgData name="Brad Haseman" userId="540ac74d-2b6e-4d16-95ff-cb93cdb3c4cd" providerId="ADAL" clId="{896BBDCA-6CE3-4CAB-84DA-4FB213CE51BE}" dt="2021-07-11T05:49:39.758" v="1649" actId="1076"/>
          <ac:spMkLst>
            <pc:docMk/>
            <pc:sldMk cId="0" sldId="264"/>
            <ac:spMk id="168" creationId="{00000000-0000-0000-0000-000000000000}"/>
          </ac:spMkLst>
        </pc:spChg>
      </pc:sldChg>
      <pc:sldChg chg="modSp mod">
        <pc:chgData name="Brad Haseman" userId="540ac74d-2b6e-4d16-95ff-cb93cdb3c4cd" providerId="ADAL" clId="{896BBDCA-6CE3-4CAB-84DA-4FB213CE51BE}" dt="2021-07-11T05:50:27.283" v="1675" actId="20577"/>
        <pc:sldMkLst>
          <pc:docMk/>
          <pc:sldMk cId="0" sldId="266"/>
        </pc:sldMkLst>
        <pc:spChg chg="mod">
          <ac:chgData name="Brad Haseman" userId="540ac74d-2b6e-4d16-95ff-cb93cdb3c4cd" providerId="ADAL" clId="{896BBDCA-6CE3-4CAB-84DA-4FB213CE51BE}" dt="2021-07-11T05:50:27.283" v="1675" actId="20577"/>
          <ac:spMkLst>
            <pc:docMk/>
            <pc:sldMk cId="0" sldId="266"/>
            <ac:spMk id="184" creationId="{00000000-0000-0000-0000-000000000000}"/>
          </ac:spMkLst>
        </pc:spChg>
      </pc:sldChg>
      <pc:sldChg chg="modSp mod ord">
        <pc:chgData name="Brad Haseman" userId="540ac74d-2b6e-4d16-95ff-cb93cdb3c4cd" providerId="ADAL" clId="{896BBDCA-6CE3-4CAB-84DA-4FB213CE51BE}" dt="2021-07-11T05:47:10.088" v="1596" actId="6549"/>
        <pc:sldMkLst>
          <pc:docMk/>
          <pc:sldMk cId="0" sldId="267"/>
        </pc:sldMkLst>
        <pc:spChg chg="mod">
          <ac:chgData name="Brad Haseman" userId="540ac74d-2b6e-4d16-95ff-cb93cdb3c4cd" providerId="ADAL" clId="{896BBDCA-6CE3-4CAB-84DA-4FB213CE51BE}" dt="2021-07-11T05:23:49.025" v="766" actId="20577"/>
          <ac:spMkLst>
            <pc:docMk/>
            <pc:sldMk cId="0" sldId="267"/>
            <ac:spMk id="189" creationId="{00000000-0000-0000-0000-000000000000}"/>
          </ac:spMkLst>
        </pc:spChg>
        <pc:spChg chg="mod">
          <ac:chgData name="Brad Haseman" userId="540ac74d-2b6e-4d16-95ff-cb93cdb3c4cd" providerId="ADAL" clId="{896BBDCA-6CE3-4CAB-84DA-4FB213CE51BE}" dt="2021-07-11T05:47:10.088" v="1596" actId="6549"/>
          <ac:spMkLst>
            <pc:docMk/>
            <pc:sldMk cId="0" sldId="267"/>
            <ac:spMk id="190" creationId="{00000000-0000-0000-0000-000000000000}"/>
          </ac:spMkLst>
        </pc:spChg>
      </pc:sldChg>
      <pc:sldChg chg="modSp mod">
        <pc:chgData name="Brad Haseman" userId="540ac74d-2b6e-4d16-95ff-cb93cdb3c4cd" providerId="ADAL" clId="{896BBDCA-6CE3-4CAB-84DA-4FB213CE51BE}" dt="2021-07-11T05:51:12.983" v="1698" actId="6549"/>
        <pc:sldMkLst>
          <pc:docMk/>
          <pc:sldMk cId="0" sldId="271"/>
        </pc:sldMkLst>
        <pc:spChg chg="mod">
          <ac:chgData name="Brad Haseman" userId="540ac74d-2b6e-4d16-95ff-cb93cdb3c4cd" providerId="ADAL" clId="{896BBDCA-6CE3-4CAB-84DA-4FB213CE51BE}" dt="2021-07-11T05:51:12.983" v="1698" actId="6549"/>
          <ac:spMkLst>
            <pc:docMk/>
            <pc:sldMk cId="0" sldId="271"/>
            <ac:spMk id="214" creationId="{00000000-0000-0000-0000-000000000000}"/>
          </ac:spMkLst>
        </pc:spChg>
      </pc:sldChg>
      <pc:sldChg chg="addSp modSp add mod">
        <pc:chgData name="Brad Haseman" userId="540ac74d-2b6e-4d16-95ff-cb93cdb3c4cd" providerId="ADAL" clId="{896BBDCA-6CE3-4CAB-84DA-4FB213CE51BE}" dt="2021-07-11T06:11:58.761" v="2445" actId="20577"/>
        <pc:sldMkLst>
          <pc:docMk/>
          <pc:sldMk cId="1310628111" sldId="275"/>
        </pc:sldMkLst>
        <pc:spChg chg="add mod">
          <ac:chgData name="Brad Haseman" userId="540ac74d-2b6e-4d16-95ff-cb93cdb3c4cd" providerId="ADAL" clId="{896BBDCA-6CE3-4CAB-84DA-4FB213CE51BE}" dt="2021-07-11T06:11:58.761" v="2445" actId="20577"/>
          <ac:spMkLst>
            <pc:docMk/>
            <pc:sldMk cId="1310628111" sldId="275"/>
            <ac:spMk id="2" creationId="{99A7C44A-88F2-4A5D-B475-1FF1AFEDC94F}"/>
          </ac:spMkLst>
        </pc:spChg>
        <pc:spChg chg="mod">
          <ac:chgData name="Brad Haseman" userId="540ac74d-2b6e-4d16-95ff-cb93cdb3c4cd" providerId="ADAL" clId="{896BBDCA-6CE3-4CAB-84DA-4FB213CE51BE}" dt="2021-07-11T05:51:58.138" v="1718" actId="20577"/>
          <ac:spMkLst>
            <pc:docMk/>
            <pc:sldMk cId="1310628111" sldId="275"/>
            <ac:spMk id="230" creationId="{00000000-0000-0000-0000-000000000000}"/>
          </ac:spMkLst>
        </pc:spChg>
        <pc:spChg chg="mod">
          <ac:chgData name="Brad Haseman" userId="540ac74d-2b6e-4d16-95ff-cb93cdb3c4cd" providerId="ADAL" clId="{896BBDCA-6CE3-4CAB-84DA-4FB213CE51BE}" dt="2021-07-11T06:04:28.854" v="2229" actId="6549"/>
          <ac:spMkLst>
            <pc:docMk/>
            <pc:sldMk cId="1310628111" sldId="275"/>
            <ac:spMk id="23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d749f34bc7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d749f34bc7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d749f34bc7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d749f34bc7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d749f34bc7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gd749f34bc7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d749f34bc7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d749f34bc7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d749f34bc7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d749f34bc7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d749f34bc7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gd749f34bc7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d23990db72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d23990db72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rgbClr val="2F3739"/>
                </a:solidFill>
                <a:highlight>
                  <a:srgbClr val="E5FCFF"/>
                </a:highlight>
                <a:latin typeface="Helvetica Neue"/>
                <a:ea typeface="Helvetica Neue"/>
                <a:cs typeface="Helvetica Neue"/>
                <a:sym typeface="Helvetica Neue"/>
              </a:rPr>
              <a:t>Course Title</a:t>
            </a:r>
            <a:endParaRPr>
              <a:solidFill>
                <a:srgbClr val="1155CC"/>
              </a:solidFill>
              <a:latin typeface="Helvetica Neue"/>
              <a:ea typeface="Helvetica Neue"/>
              <a:cs typeface="Helvetica Neue"/>
              <a:sym typeface="Helvetica Neue"/>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d23990db72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d23990db7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d23990db72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d23990db7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d23990db72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d23990db7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d23990db72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d23990db7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d23990db72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d23990db72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d23990db72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d23990db7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d23990db72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d23990db7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d23990db7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d23990db7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8290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gc310f942ab_0_1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gc310f942ab_0_1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gc310f942ab_0_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gc310f942ab_0_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gc310f942ab_0_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gc310f942ab_0_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gc310f942ab_0_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gc310f942ab_0_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gc310f942ab_0_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gc310f942ab_0_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gc310f942ab_0_2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gc310f942ab_0_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gc310f942ab_0_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gc310f942ab_0_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gc310f942ab_0_3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gc310f942ab_0_3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gc310f942ab_0_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gc310f942ab_0_34"/>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gc310f942ab_0_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gc310f942ab_0_3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gc310f942ab_0_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gc310f942ab_0_3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gc310f942ab_0_3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gc310f942ab_0_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gc310f942ab_0_4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gc310f942ab_0_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gc310f942ab_0_4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gc310f942ab_0_4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gc310f942ab_0_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gc310f942ab_0_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3. Single Line Bulleted List">
  <p:cSld name="CUSTOM_3">
    <p:spTree>
      <p:nvGrpSpPr>
        <p:cNvPr id="1" name="Shape 50"/>
        <p:cNvGrpSpPr/>
        <p:nvPr/>
      </p:nvGrpSpPr>
      <p:grpSpPr>
        <a:xfrm>
          <a:off x="0" y="0"/>
          <a:ext cx="0" cy="0"/>
          <a:chOff x="0" y="0"/>
          <a:chExt cx="0" cy="0"/>
        </a:xfrm>
      </p:grpSpPr>
      <p:sp>
        <p:nvSpPr>
          <p:cNvPr id="51" name="Google Shape;51;gc310f942ab_0_52"/>
          <p:cNvSpPr txBox="1">
            <a:spLocks noGrp="1"/>
          </p:cNvSpPr>
          <p:nvPr>
            <p:ph type="title"/>
          </p:nvPr>
        </p:nvSpPr>
        <p:spPr>
          <a:xfrm>
            <a:off x="327494" y="253250"/>
            <a:ext cx="8515500" cy="521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2" name="Google Shape;52;gc310f942ab_0_52"/>
          <p:cNvSpPr txBox="1">
            <a:spLocks noGrp="1"/>
          </p:cNvSpPr>
          <p:nvPr>
            <p:ph type="body" idx="1"/>
          </p:nvPr>
        </p:nvSpPr>
        <p:spPr>
          <a:xfrm>
            <a:off x="916300" y="1045470"/>
            <a:ext cx="4350600" cy="3666900"/>
          </a:xfrm>
          <a:prstGeom prst="rect">
            <a:avLst/>
          </a:prstGeom>
          <a:noFill/>
          <a:ln>
            <a:noFill/>
          </a:ln>
        </p:spPr>
        <p:txBody>
          <a:bodyPr spcFirstLastPara="1" wrap="square" lIns="91425" tIns="91425" rIns="91425" bIns="91425" anchor="t" anchorCtr="0">
            <a:noAutofit/>
          </a:bodyPr>
          <a:lstStyle>
            <a:lvl1pPr marL="457200" lvl="0"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1pPr>
            <a:lvl2pPr marL="914400" lvl="1"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2pPr>
            <a:lvl3pPr marL="1371600" lvl="2"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3pPr>
            <a:lvl4pPr marL="1828800" lvl="3"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4pPr>
            <a:lvl5pPr marL="2286000" lvl="4"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5pPr>
            <a:lvl6pPr marL="2743200" lvl="5"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6pPr>
            <a:lvl7pPr marL="3200400" lvl="6"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7pPr>
            <a:lvl8pPr marL="3657600" lvl="7"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8pPr>
            <a:lvl9pPr marL="4114800" lvl="8"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2. Body Copy or Bulleted List">
  <p:cSld name="CUSTOM_2">
    <p:spTree>
      <p:nvGrpSpPr>
        <p:cNvPr id="1" name="Shape 53"/>
        <p:cNvGrpSpPr/>
        <p:nvPr/>
      </p:nvGrpSpPr>
      <p:grpSpPr>
        <a:xfrm>
          <a:off x="0" y="0"/>
          <a:ext cx="0" cy="0"/>
          <a:chOff x="0" y="0"/>
          <a:chExt cx="0" cy="0"/>
        </a:xfrm>
      </p:grpSpPr>
      <p:sp>
        <p:nvSpPr>
          <p:cNvPr id="54" name="Google Shape;54;gc310f942ab_0_55"/>
          <p:cNvSpPr txBox="1">
            <a:spLocks noGrp="1"/>
          </p:cNvSpPr>
          <p:nvPr>
            <p:ph type="title"/>
          </p:nvPr>
        </p:nvSpPr>
        <p:spPr>
          <a:xfrm>
            <a:off x="327494" y="253250"/>
            <a:ext cx="8515500" cy="521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5" name="Google Shape;55;gc310f942ab_0_55"/>
          <p:cNvSpPr txBox="1">
            <a:spLocks noGrp="1"/>
          </p:cNvSpPr>
          <p:nvPr>
            <p:ph type="body" idx="1"/>
          </p:nvPr>
        </p:nvSpPr>
        <p:spPr>
          <a:xfrm>
            <a:off x="327500" y="949225"/>
            <a:ext cx="6143100" cy="4043400"/>
          </a:xfrm>
          <a:prstGeom prst="rect">
            <a:avLst/>
          </a:prstGeom>
          <a:noFill/>
          <a:ln>
            <a:noFill/>
          </a:ln>
        </p:spPr>
        <p:txBody>
          <a:bodyPr spcFirstLastPara="1" wrap="square" lIns="91425" tIns="91425" rIns="91425" bIns="91425" anchor="t" anchorCtr="0">
            <a:noAutofit/>
          </a:bodyPr>
          <a:lstStyle>
            <a:lvl1pPr marL="457200" lvl="0" indent="-342900" algn="l" rtl="0">
              <a:lnSpc>
                <a:spcPct val="115000"/>
              </a:lnSpc>
              <a:spcBef>
                <a:spcPts val="0"/>
              </a:spcBef>
              <a:spcAft>
                <a:spcPts val="0"/>
              </a:spcAft>
              <a:buClr>
                <a:srgbClr val="595959"/>
              </a:buClr>
              <a:buSzPts val="1800"/>
              <a:buFont typeface="Roboto"/>
              <a:buChar char="●"/>
              <a:defRPr>
                <a:solidFill>
                  <a:srgbClr val="595959"/>
                </a:solidFill>
                <a:latin typeface="Roboto"/>
                <a:ea typeface="Roboto"/>
                <a:cs typeface="Roboto"/>
                <a:sym typeface="Roboto"/>
              </a:defRPr>
            </a:lvl1pPr>
            <a:lvl2pPr marL="914400" lvl="1" indent="-304800" algn="l" rtl="0">
              <a:lnSpc>
                <a:spcPct val="115000"/>
              </a:lnSpc>
              <a:spcBef>
                <a:spcPts val="1600"/>
              </a:spcBef>
              <a:spcAft>
                <a:spcPts val="0"/>
              </a:spcAft>
              <a:buClr>
                <a:srgbClr val="595959"/>
              </a:buClr>
              <a:buSzPts val="1200"/>
              <a:buFont typeface="Roboto"/>
              <a:buChar char="○"/>
              <a:defRPr sz="1200">
                <a:solidFill>
                  <a:srgbClr val="595959"/>
                </a:solidFill>
                <a:latin typeface="Roboto"/>
                <a:ea typeface="Roboto"/>
                <a:cs typeface="Roboto"/>
                <a:sym typeface="Roboto"/>
              </a:defRPr>
            </a:lvl2pPr>
            <a:lvl3pPr marL="1371600" lvl="2" indent="-304800" algn="l" rtl="0">
              <a:lnSpc>
                <a:spcPct val="115000"/>
              </a:lnSpc>
              <a:spcBef>
                <a:spcPts val="1600"/>
              </a:spcBef>
              <a:spcAft>
                <a:spcPts val="0"/>
              </a:spcAft>
              <a:buClr>
                <a:srgbClr val="595959"/>
              </a:buClr>
              <a:buSzPts val="1200"/>
              <a:buFont typeface="Roboto"/>
              <a:buChar char="■"/>
              <a:defRPr sz="1200">
                <a:solidFill>
                  <a:srgbClr val="595959"/>
                </a:solidFill>
                <a:latin typeface="Roboto"/>
                <a:ea typeface="Roboto"/>
                <a:cs typeface="Roboto"/>
                <a:sym typeface="Roboto"/>
              </a:defRPr>
            </a:lvl3pPr>
            <a:lvl4pPr marL="1828800" lvl="3"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4pPr>
            <a:lvl5pPr marL="2286000" lvl="4"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5pPr>
            <a:lvl6pPr marL="2743200" lvl="5"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6pPr>
            <a:lvl7pPr marL="3200400" lvl="6"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7pPr>
            <a:lvl8pPr marL="3657600" lvl="7"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8pPr>
            <a:lvl9pPr marL="4114800" lvl="8" indent="-298450" algn="l" rtl="0">
              <a:lnSpc>
                <a:spcPct val="115000"/>
              </a:lnSpc>
              <a:spcBef>
                <a:spcPts val="1600"/>
              </a:spcBef>
              <a:spcAft>
                <a:spcPts val="1600"/>
              </a:spcAft>
              <a:buClr>
                <a:srgbClr val="595959"/>
              </a:buClr>
              <a:buSzPts val="1100"/>
              <a:buFont typeface="Roboto"/>
              <a:buChar char="■"/>
              <a:defRPr sz="1100">
                <a:solidFill>
                  <a:srgbClr val="595959"/>
                </a:solidFill>
                <a:latin typeface="Roboto"/>
                <a:ea typeface="Roboto"/>
                <a:cs typeface="Roboto"/>
                <a:sym typeface="Roboto"/>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0"/>
        <p:cNvGrpSpPr/>
        <p:nvPr/>
      </p:nvGrpSpPr>
      <p:grpSpPr>
        <a:xfrm>
          <a:off x="0" y="0"/>
          <a:ext cx="0" cy="0"/>
          <a:chOff x="0" y="0"/>
          <a:chExt cx="0" cy="0"/>
        </a:xfrm>
      </p:grpSpPr>
      <p:sp>
        <p:nvSpPr>
          <p:cNvPr id="61" name="Google Shape;61;gd749f34bc7_0_25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2" name="Google Shape;62;gd749f34bc7_0_25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0"/>
              </a:spcBef>
              <a:spcAft>
                <a:spcPts val="0"/>
              </a:spcAft>
              <a:buSzPts val="1400"/>
              <a:buChar char="○"/>
              <a:defRPr/>
            </a:lvl2pPr>
            <a:lvl3pPr marL="1371600" lvl="2" indent="-317500" algn="l" rtl="0">
              <a:lnSpc>
                <a:spcPct val="115000"/>
              </a:lnSpc>
              <a:spcBef>
                <a:spcPts val="0"/>
              </a:spcBef>
              <a:spcAft>
                <a:spcPts val="0"/>
              </a:spcAft>
              <a:buSzPts val="1400"/>
              <a:buChar char="■"/>
              <a:defRPr/>
            </a:lvl3pPr>
            <a:lvl4pPr marL="1828800" lvl="3" indent="-317500" algn="l" rtl="0">
              <a:lnSpc>
                <a:spcPct val="115000"/>
              </a:lnSpc>
              <a:spcBef>
                <a:spcPts val="0"/>
              </a:spcBef>
              <a:spcAft>
                <a:spcPts val="0"/>
              </a:spcAft>
              <a:buSzPts val="1400"/>
              <a:buChar char="●"/>
              <a:defRPr/>
            </a:lvl4pPr>
            <a:lvl5pPr marL="2286000" lvl="4" indent="-317500" algn="l" rtl="0">
              <a:lnSpc>
                <a:spcPct val="115000"/>
              </a:lnSpc>
              <a:spcBef>
                <a:spcPts val="0"/>
              </a:spcBef>
              <a:spcAft>
                <a:spcPts val="0"/>
              </a:spcAft>
              <a:buSzPts val="1400"/>
              <a:buChar char="○"/>
              <a:defRPr/>
            </a:lvl5pPr>
            <a:lvl6pPr marL="2743200" lvl="5" indent="-317500" algn="l" rtl="0">
              <a:lnSpc>
                <a:spcPct val="115000"/>
              </a:lnSpc>
              <a:spcBef>
                <a:spcPts val="0"/>
              </a:spcBef>
              <a:spcAft>
                <a:spcPts val="0"/>
              </a:spcAft>
              <a:buSzPts val="1400"/>
              <a:buChar char="■"/>
              <a:defRPr/>
            </a:lvl6pPr>
            <a:lvl7pPr marL="3200400" lvl="6" indent="-317500" algn="l" rtl="0">
              <a:lnSpc>
                <a:spcPct val="115000"/>
              </a:lnSpc>
              <a:spcBef>
                <a:spcPts val="0"/>
              </a:spcBef>
              <a:spcAft>
                <a:spcPts val="0"/>
              </a:spcAft>
              <a:buSzPts val="1400"/>
              <a:buChar char="●"/>
              <a:defRPr/>
            </a:lvl7pPr>
            <a:lvl8pPr marL="3657600" lvl="7" indent="-317500" algn="l" rtl="0">
              <a:lnSpc>
                <a:spcPct val="115000"/>
              </a:lnSpc>
              <a:spcBef>
                <a:spcPts val="0"/>
              </a:spcBef>
              <a:spcAft>
                <a:spcPts val="0"/>
              </a:spcAft>
              <a:buSzPts val="1400"/>
              <a:buChar char="○"/>
              <a:defRPr/>
            </a:lvl8pPr>
            <a:lvl9pPr marL="4114800" lvl="8" indent="-317500" algn="l" rtl="0">
              <a:lnSpc>
                <a:spcPct val="115000"/>
              </a:lnSpc>
              <a:spcBef>
                <a:spcPts val="0"/>
              </a:spcBef>
              <a:spcAft>
                <a:spcPts val="0"/>
              </a:spcAft>
              <a:buSzPts val="1400"/>
              <a:buChar char="■"/>
              <a:defRPr/>
            </a:lvl9pPr>
          </a:lstStyle>
          <a:p>
            <a:endParaRPr/>
          </a:p>
        </p:txBody>
      </p:sp>
      <p:sp>
        <p:nvSpPr>
          <p:cNvPr id="63" name="Google Shape;63;gd749f34bc7_0_2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4"/>
        <p:cNvGrpSpPr/>
        <p:nvPr/>
      </p:nvGrpSpPr>
      <p:grpSpPr>
        <a:xfrm>
          <a:off x="0" y="0"/>
          <a:ext cx="0" cy="0"/>
          <a:chOff x="0" y="0"/>
          <a:chExt cx="0" cy="0"/>
        </a:xfrm>
      </p:grpSpPr>
      <p:sp>
        <p:nvSpPr>
          <p:cNvPr id="65" name="Google Shape;65;gd749f34bc7_0_2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6" name="Google Shape;66;gd749f34bc7_0_25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67" name="Google Shape;67;gd749f34bc7_0_25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68" name="Google Shape;68;gd749f34bc7_0_2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
        <p:cNvGrpSpPr/>
        <p:nvPr/>
      </p:nvGrpSpPr>
      <p:grpSpPr>
        <a:xfrm>
          <a:off x="0" y="0"/>
          <a:ext cx="0" cy="0"/>
          <a:chOff x="0" y="0"/>
          <a:chExt cx="0" cy="0"/>
        </a:xfrm>
      </p:grpSpPr>
      <p:sp>
        <p:nvSpPr>
          <p:cNvPr id="70" name="Google Shape;70;gd749f34bc7_0_2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1" name="Google Shape;71;gd749f34bc7_0_2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gd749f34bc7_0_2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3. Single Line Bulleted List">
  <p:cSld name="CUSTOM_3">
    <p:spTree>
      <p:nvGrpSpPr>
        <p:cNvPr id="1" name="Shape 74"/>
        <p:cNvGrpSpPr/>
        <p:nvPr/>
      </p:nvGrpSpPr>
      <p:grpSpPr>
        <a:xfrm>
          <a:off x="0" y="0"/>
          <a:ext cx="0" cy="0"/>
          <a:chOff x="0" y="0"/>
          <a:chExt cx="0" cy="0"/>
        </a:xfrm>
      </p:grpSpPr>
      <p:sp>
        <p:nvSpPr>
          <p:cNvPr id="75" name="Google Shape;75;gd749f34bc7_0_267"/>
          <p:cNvSpPr txBox="1">
            <a:spLocks noGrp="1"/>
          </p:cNvSpPr>
          <p:nvPr>
            <p:ph type="title"/>
          </p:nvPr>
        </p:nvSpPr>
        <p:spPr>
          <a:xfrm>
            <a:off x="327494" y="253250"/>
            <a:ext cx="8515500" cy="521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6" name="Google Shape;76;gd749f34bc7_0_267"/>
          <p:cNvSpPr txBox="1">
            <a:spLocks noGrp="1"/>
          </p:cNvSpPr>
          <p:nvPr>
            <p:ph type="body" idx="1"/>
          </p:nvPr>
        </p:nvSpPr>
        <p:spPr>
          <a:xfrm>
            <a:off x="916300" y="1045470"/>
            <a:ext cx="4350600" cy="3666900"/>
          </a:xfrm>
          <a:prstGeom prst="rect">
            <a:avLst/>
          </a:prstGeom>
          <a:noFill/>
          <a:ln>
            <a:noFill/>
          </a:ln>
        </p:spPr>
        <p:txBody>
          <a:bodyPr spcFirstLastPara="1" wrap="square" lIns="91425" tIns="91425" rIns="91425" bIns="91425" anchor="t" anchorCtr="0">
            <a:noAutofit/>
          </a:bodyPr>
          <a:lstStyle>
            <a:lvl1pPr marL="457200" lvl="0"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1pPr>
            <a:lvl2pPr marL="914400" lvl="1"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2pPr>
            <a:lvl3pPr marL="1371600" lvl="2"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3pPr>
            <a:lvl4pPr marL="1828800" lvl="3"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4pPr>
            <a:lvl5pPr marL="2286000" lvl="4"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5pPr>
            <a:lvl6pPr marL="2743200" lvl="5"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6pPr>
            <a:lvl7pPr marL="3200400" lvl="6"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7pPr>
            <a:lvl8pPr marL="3657600" lvl="7"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8pPr>
            <a:lvl9pPr marL="4114800" lvl="8" indent="-355600" algn="l" rtl="0">
              <a:lnSpc>
                <a:spcPct val="200000"/>
              </a:lnSpc>
              <a:spcBef>
                <a:spcPts val="0"/>
              </a:spcBef>
              <a:spcAft>
                <a:spcPts val="0"/>
              </a:spcAft>
              <a:buClr>
                <a:srgbClr val="595959"/>
              </a:buClr>
              <a:buSzPts val="2000"/>
              <a:buFont typeface="Roboto"/>
              <a:buChar char="■"/>
              <a:defRPr sz="2000">
                <a:solidFill>
                  <a:srgbClr val="595959"/>
                </a:solidFill>
                <a:latin typeface="Roboto"/>
                <a:ea typeface="Roboto"/>
                <a:cs typeface="Roboto"/>
                <a:sym typeface="Roboto"/>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2. Body Copy or Bulleted List">
  <p:cSld name="CUSTOM_2">
    <p:spTree>
      <p:nvGrpSpPr>
        <p:cNvPr id="1" name="Shape 77"/>
        <p:cNvGrpSpPr/>
        <p:nvPr/>
      </p:nvGrpSpPr>
      <p:grpSpPr>
        <a:xfrm>
          <a:off x="0" y="0"/>
          <a:ext cx="0" cy="0"/>
          <a:chOff x="0" y="0"/>
          <a:chExt cx="0" cy="0"/>
        </a:xfrm>
      </p:grpSpPr>
      <p:sp>
        <p:nvSpPr>
          <p:cNvPr id="78" name="Google Shape;78;gd749f34bc7_0_270"/>
          <p:cNvSpPr txBox="1">
            <a:spLocks noGrp="1"/>
          </p:cNvSpPr>
          <p:nvPr>
            <p:ph type="title"/>
          </p:nvPr>
        </p:nvSpPr>
        <p:spPr>
          <a:xfrm>
            <a:off x="327494" y="253250"/>
            <a:ext cx="8515500" cy="521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9" name="Google Shape;79;gd749f34bc7_0_270"/>
          <p:cNvSpPr txBox="1">
            <a:spLocks noGrp="1"/>
          </p:cNvSpPr>
          <p:nvPr>
            <p:ph type="body" idx="1"/>
          </p:nvPr>
        </p:nvSpPr>
        <p:spPr>
          <a:xfrm>
            <a:off x="327500" y="949225"/>
            <a:ext cx="6143100" cy="4043400"/>
          </a:xfrm>
          <a:prstGeom prst="rect">
            <a:avLst/>
          </a:prstGeom>
          <a:noFill/>
          <a:ln>
            <a:noFill/>
          </a:ln>
        </p:spPr>
        <p:txBody>
          <a:bodyPr spcFirstLastPara="1" wrap="square" lIns="91425" tIns="91425" rIns="91425" bIns="91425" anchor="t" anchorCtr="0">
            <a:noAutofit/>
          </a:bodyPr>
          <a:lstStyle>
            <a:lvl1pPr marL="457200" lvl="0" indent="-342900" algn="l" rtl="0">
              <a:lnSpc>
                <a:spcPct val="115000"/>
              </a:lnSpc>
              <a:spcBef>
                <a:spcPts val="0"/>
              </a:spcBef>
              <a:spcAft>
                <a:spcPts val="0"/>
              </a:spcAft>
              <a:buClr>
                <a:srgbClr val="595959"/>
              </a:buClr>
              <a:buSzPts val="1800"/>
              <a:buFont typeface="Roboto"/>
              <a:buChar char="●"/>
              <a:defRPr>
                <a:solidFill>
                  <a:srgbClr val="595959"/>
                </a:solidFill>
                <a:latin typeface="Roboto"/>
                <a:ea typeface="Roboto"/>
                <a:cs typeface="Roboto"/>
                <a:sym typeface="Roboto"/>
              </a:defRPr>
            </a:lvl1pPr>
            <a:lvl2pPr marL="914400" lvl="1" indent="-304800" algn="l" rtl="0">
              <a:lnSpc>
                <a:spcPct val="115000"/>
              </a:lnSpc>
              <a:spcBef>
                <a:spcPts val="1600"/>
              </a:spcBef>
              <a:spcAft>
                <a:spcPts val="0"/>
              </a:spcAft>
              <a:buClr>
                <a:srgbClr val="595959"/>
              </a:buClr>
              <a:buSzPts val="1200"/>
              <a:buFont typeface="Roboto"/>
              <a:buChar char="○"/>
              <a:defRPr sz="1200">
                <a:solidFill>
                  <a:srgbClr val="595959"/>
                </a:solidFill>
                <a:latin typeface="Roboto"/>
                <a:ea typeface="Roboto"/>
                <a:cs typeface="Roboto"/>
                <a:sym typeface="Roboto"/>
              </a:defRPr>
            </a:lvl2pPr>
            <a:lvl3pPr marL="1371600" lvl="2" indent="-304800" algn="l" rtl="0">
              <a:lnSpc>
                <a:spcPct val="115000"/>
              </a:lnSpc>
              <a:spcBef>
                <a:spcPts val="1600"/>
              </a:spcBef>
              <a:spcAft>
                <a:spcPts val="0"/>
              </a:spcAft>
              <a:buClr>
                <a:srgbClr val="595959"/>
              </a:buClr>
              <a:buSzPts val="1200"/>
              <a:buFont typeface="Roboto"/>
              <a:buChar char="■"/>
              <a:defRPr sz="1200">
                <a:solidFill>
                  <a:srgbClr val="595959"/>
                </a:solidFill>
                <a:latin typeface="Roboto"/>
                <a:ea typeface="Roboto"/>
                <a:cs typeface="Roboto"/>
                <a:sym typeface="Roboto"/>
              </a:defRPr>
            </a:lvl3pPr>
            <a:lvl4pPr marL="1828800" lvl="3"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4pPr>
            <a:lvl5pPr marL="2286000" lvl="4"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5pPr>
            <a:lvl6pPr marL="2743200" lvl="5"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6pPr>
            <a:lvl7pPr marL="3200400" lvl="6"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7pPr>
            <a:lvl8pPr marL="3657600" lvl="7" indent="-298450" algn="l" rtl="0">
              <a:lnSpc>
                <a:spcPct val="115000"/>
              </a:lnSpc>
              <a:spcBef>
                <a:spcPts val="1600"/>
              </a:spcBef>
              <a:spcAft>
                <a:spcPts val="0"/>
              </a:spcAft>
              <a:buClr>
                <a:srgbClr val="595959"/>
              </a:buClr>
              <a:buSzPts val="1100"/>
              <a:buFont typeface="Roboto"/>
              <a:buChar char="○"/>
              <a:defRPr sz="1100">
                <a:solidFill>
                  <a:srgbClr val="595959"/>
                </a:solidFill>
                <a:latin typeface="Roboto"/>
                <a:ea typeface="Roboto"/>
                <a:cs typeface="Roboto"/>
                <a:sym typeface="Roboto"/>
              </a:defRPr>
            </a:lvl8pPr>
            <a:lvl9pPr marL="4114800" lvl="8" indent="-298450" algn="l" rtl="0">
              <a:lnSpc>
                <a:spcPct val="115000"/>
              </a:lnSpc>
              <a:spcBef>
                <a:spcPts val="1600"/>
              </a:spcBef>
              <a:spcAft>
                <a:spcPts val="1600"/>
              </a:spcAft>
              <a:buClr>
                <a:srgbClr val="595959"/>
              </a:buClr>
              <a:buSzPts val="1100"/>
              <a:buFont typeface="Roboto"/>
              <a:buChar char="■"/>
              <a:defRPr sz="1100">
                <a:solidFill>
                  <a:srgbClr val="595959"/>
                </a:solidFill>
                <a:latin typeface="Roboto"/>
                <a:ea typeface="Roboto"/>
                <a:cs typeface="Roboto"/>
                <a:sym typeface="Roboto"/>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0"/>
        <p:cNvGrpSpPr/>
        <p:nvPr/>
      </p:nvGrpSpPr>
      <p:grpSpPr>
        <a:xfrm>
          <a:off x="0" y="0"/>
          <a:ext cx="0" cy="0"/>
          <a:chOff x="0" y="0"/>
          <a:chExt cx="0" cy="0"/>
        </a:xfrm>
      </p:grpSpPr>
      <p:sp>
        <p:nvSpPr>
          <p:cNvPr id="81" name="Google Shape;81;gd749f34bc7_0_27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82" name="Google Shape;82;gd749f34bc7_0_27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83" name="Google Shape;83;gd749f34bc7_0_2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4"/>
        <p:cNvGrpSpPr/>
        <p:nvPr/>
      </p:nvGrpSpPr>
      <p:grpSpPr>
        <a:xfrm>
          <a:off x="0" y="0"/>
          <a:ext cx="0" cy="0"/>
          <a:chOff x="0" y="0"/>
          <a:chExt cx="0" cy="0"/>
        </a:xfrm>
      </p:grpSpPr>
      <p:sp>
        <p:nvSpPr>
          <p:cNvPr id="85" name="Google Shape;85;gd749f34bc7_0_27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
        <p:nvSpPr>
          <p:cNvPr id="86" name="Google Shape;86;gd749f34bc7_0_2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7"/>
        <p:cNvGrpSpPr/>
        <p:nvPr/>
      </p:nvGrpSpPr>
      <p:grpSpPr>
        <a:xfrm>
          <a:off x="0" y="0"/>
          <a:ext cx="0" cy="0"/>
          <a:chOff x="0" y="0"/>
          <a:chExt cx="0" cy="0"/>
        </a:xfrm>
      </p:grpSpPr>
      <p:sp>
        <p:nvSpPr>
          <p:cNvPr id="88" name="Google Shape;88;gd749f34bc7_0_28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89" name="Google Shape;89;gd749f34bc7_0_28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90" name="Google Shape;90;gd749f34bc7_0_28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1"/>
        <p:cNvGrpSpPr/>
        <p:nvPr/>
      </p:nvGrpSpPr>
      <p:grpSpPr>
        <a:xfrm>
          <a:off x="0" y="0"/>
          <a:ext cx="0" cy="0"/>
          <a:chOff x="0" y="0"/>
          <a:chExt cx="0" cy="0"/>
        </a:xfrm>
      </p:grpSpPr>
      <p:sp>
        <p:nvSpPr>
          <p:cNvPr id="92" name="Google Shape;92;gd749f34bc7_0_28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SzPts val="4800"/>
              <a:buNone/>
              <a:defRPr sz="4800"/>
            </a:lvl1pPr>
            <a:lvl2pPr lvl="1" algn="l" rtl="0">
              <a:lnSpc>
                <a:spcPct val="100000"/>
              </a:lnSpc>
              <a:spcBef>
                <a:spcPts val="0"/>
              </a:spcBef>
              <a:spcAft>
                <a:spcPts val="0"/>
              </a:spcAft>
              <a:buSzPts val="4800"/>
              <a:buNone/>
              <a:defRPr sz="4800"/>
            </a:lvl2pPr>
            <a:lvl3pPr lvl="2" algn="l" rtl="0">
              <a:lnSpc>
                <a:spcPct val="100000"/>
              </a:lnSpc>
              <a:spcBef>
                <a:spcPts val="0"/>
              </a:spcBef>
              <a:spcAft>
                <a:spcPts val="0"/>
              </a:spcAft>
              <a:buSzPts val="4800"/>
              <a:buNone/>
              <a:defRPr sz="4800"/>
            </a:lvl3pPr>
            <a:lvl4pPr lvl="3" algn="l" rtl="0">
              <a:lnSpc>
                <a:spcPct val="100000"/>
              </a:lnSpc>
              <a:spcBef>
                <a:spcPts val="0"/>
              </a:spcBef>
              <a:spcAft>
                <a:spcPts val="0"/>
              </a:spcAft>
              <a:buSzPts val="4800"/>
              <a:buNone/>
              <a:defRPr sz="4800"/>
            </a:lvl4pPr>
            <a:lvl5pPr lvl="4" algn="l" rtl="0">
              <a:lnSpc>
                <a:spcPct val="100000"/>
              </a:lnSpc>
              <a:spcBef>
                <a:spcPts val="0"/>
              </a:spcBef>
              <a:spcAft>
                <a:spcPts val="0"/>
              </a:spcAft>
              <a:buSzPts val="4800"/>
              <a:buNone/>
              <a:defRPr sz="4800"/>
            </a:lvl5pPr>
            <a:lvl6pPr lvl="5" algn="l" rtl="0">
              <a:lnSpc>
                <a:spcPct val="100000"/>
              </a:lnSpc>
              <a:spcBef>
                <a:spcPts val="0"/>
              </a:spcBef>
              <a:spcAft>
                <a:spcPts val="0"/>
              </a:spcAft>
              <a:buSzPts val="4800"/>
              <a:buNone/>
              <a:defRPr sz="4800"/>
            </a:lvl6pPr>
            <a:lvl7pPr lvl="6" algn="l" rtl="0">
              <a:lnSpc>
                <a:spcPct val="100000"/>
              </a:lnSpc>
              <a:spcBef>
                <a:spcPts val="0"/>
              </a:spcBef>
              <a:spcAft>
                <a:spcPts val="0"/>
              </a:spcAft>
              <a:buSzPts val="4800"/>
              <a:buNone/>
              <a:defRPr sz="4800"/>
            </a:lvl7pPr>
            <a:lvl8pPr lvl="7" algn="l" rtl="0">
              <a:lnSpc>
                <a:spcPct val="100000"/>
              </a:lnSpc>
              <a:spcBef>
                <a:spcPts val="0"/>
              </a:spcBef>
              <a:spcAft>
                <a:spcPts val="0"/>
              </a:spcAft>
              <a:buSzPts val="4800"/>
              <a:buNone/>
              <a:defRPr sz="4800"/>
            </a:lvl8pPr>
            <a:lvl9pPr lvl="8" algn="l" rtl="0">
              <a:lnSpc>
                <a:spcPct val="100000"/>
              </a:lnSpc>
              <a:spcBef>
                <a:spcPts val="0"/>
              </a:spcBef>
              <a:spcAft>
                <a:spcPts val="0"/>
              </a:spcAft>
              <a:buSzPts val="4800"/>
              <a:buNone/>
              <a:defRPr sz="4800"/>
            </a:lvl9pPr>
          </a:lstStyle>
          <a:p>
            <a:endParaRPr/>
          </a:p>
        </p:txBody>
      </p:sp>
      <p:sp>
        <p:nvSpPr>
          <p:cNvPr id="93" name="Google Shape;93;gd749f34bc7_0_28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4"/>
        <p:cNvGrpSpPr/>
        <p:nvPr/>
      </p:nvGrpSpPr>
      <p:grpSpPr>
        <a:xfrm>
          <a:off x="0" y="0"/>
          <a:ext cx="0" cy="0"/>
          <a:chOff x="0" y="0"/>
          <a:chExt cx="0" cy="0"/>
        </a:xfrm>
      </p:grpSpPr>
      <p:sp>
        <p:nvSpPr>
          <p:cNvPr id="95" name="Google Shape;95;gd749f34bc7_0_28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gd749f34bc7_0_287"/>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4200"/>
              <a:buNone/>
              <a:defRPr sz="4200"/>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97" name="Google Shape;97;gd749f34bc7_0_287"/>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8" name="Google Shape;98;gd749f34bc7_0_287"/>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0"/>
              </a:spcBef>
              <a:spcAft>
                <a:spcPts val="0"/>
              </a:spcAft>
              <a:buSzPts val="1400"/>
              <a:buChar char="○"/>
              <a:defRPr/>
            </a:lvl2pPr>
            <a:lvl3pPr marL="1371600" lvl="2" indent="-317500" algn="l" rtl="0">
              <a:lnSpc>
                <a:spcPct val="115000"/>
              </a:lnSpc>
              <a:spcBef>
                <a:spcPts val="0"/>
              </a:spcBef>
              <a:spcAft>
                <a:spcPts val="0"/>
              </a:spcAft>
              <a:buSzPts val="1400"/>
              <a:buChar char="■"/>
              <a:defRPr/>
            </a:lvl3pPr>
            <a:lvl4pPr marL="1828800" lvl="3" indent="-317500" algn="l" rtl="0">
              <a:lnSpc>
                <a:spcPct val="115000"/>
              </a:lnSpc>
              <a:spcBef>
                <a:spcPts val="0"/>
              </a:spcBef>
              <a:spcAft>
                <a:spcPts val="0"/>
              </a:spcAft>
              <a:buSzPts val="1400"/>
              <a:buChar char="●"/>
              <a:defRPr/>
            </a:lvl4pPr>
            <a:lvl5pPr marL="2286000" lvl="4" indent="-317500" algn="l" rtl="0">
              <a:lnSpc>
                <a:spcPct val="115000"/>
              </a:lnSpc>
              <a:spcBef>
                <a:spcPts val="0"/>
              </a:spcBef>
              <a:spcAft>
                <a:spcPts val="0"/>
              </a:spcAft>
              <a:buSzPts val="1400"/>
              <a:buChar char="○"/>
              <a:defRPr/>
            </a:lvl5pPr>
            <a:lvl6pPr marL="2743200" lvl="5" indent="-317500" algn="l" rtl="0">
              <a:lnSpc>
                <a:spcPct val="115000"/>
              </a:lnSpc>
              <a:spcBef>
                <a:spcPts val="0"/>
              </a:spcBef>
              <a:spcAft>
                <a:spcPts val="0"/>
              </a:spcAft>
              <a:buSzPts val="1400"/>
              <a:buChar char="■"/>
              <a:defRPr/>
            </a:lvl6pPr>
            <a:lvl7pPr marL="3200400" lvl="6" indent="-317500" algn="l" rtl="0">
              <a:lnSpc>
                <a:spcPct val="115000"/>
              </a:lnSpc>
              <a:spcBef>
                <a:spcPts val="0"/>
              </a:spcBef>
              <a:spcAft>
                <a:spcPts val="0"/>
              </a:spcAft>
              <a:buSzPts val="1400"/>
              <a:buChar char="●"/>
              <a:defRPr/>
            </a:lvl7pPr>
            <a:lvl8pPr marL="3657600" lvl="7" indent="-317500" algn="l" rtl="0">
              <a:lnSpc>
                <a:spcPct val="115000"/>
              </a:lnSpc>
              <a:spcBef>
                <a:spcPts val="0"/>
              </a:spcBef>
              <a:spcAft>
                <a:spcPts val="0"/>
              </a:spcAft>
              <a:buSzPts val="1400"/>
              <a:buChar char="○"/>
              <a:defRPr/>
            </a:lvl8pPr>
            <a:lvl9pPr marL="4114800" lvl="8" indent="-317500" algn="l" rtl="0">
              <a:lnSpc>
                <a:spcPct val="115000"/>
              </a:lnSpc>
              <a:spcBef>
                <a:spcPts val="0"/>
              </a:spcBef>
              <a:spcAft>
                <a:spcPts val="0"/>
              </a:spcAft>
              <a:buSzPts val="1400"/>
              <a:buChar char="■"/>
              <a:defRPr/>
            </a:lvl9pPr>
          </a:lstStyle>
          <a:p>
            <a:endParaRPr/>
          </a:p>
        </p:txBody>
      </p:sp>
      <p:sp>
        <p:nvSpPr>
          <p:cNvPr id="99" name="Google Shape;99;gd749f34bc7_0_28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0"/>
        <p:cNvGrpSpPr/>
        <p:nvPr/>
      </p:nvGrpSpPr>
      <p:grpSpPr>
        <a:xfrm>
          <a:off x="0" y="0"/>
          <a:ext cx="0" cy="0"/>
          <a:chOff x="0" y="0"/>
          <a:chExt cx="0" cy="0"/>
        </a:xfrm>
      </p:grpSpPr>
      <p:sp>
        <p:nvSpPr>
          <p:cNvPr id="101" name="Google Shape;101;gd749f34bc7_0_29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rtl="0">
              <a:lnSpc>
                <a:spcPct val="100000"/>
              </a:lnSpc>
              <a:spcBef>
                <a:spcPts val="0"/>
              </a:spcBef>
              <a:spcAft>
                <a:spcPts val="0"/>
              </a:spcAft>
              <a:buSzPts val="1800"/>
              <a:buNone/>
              <a:defRPr/>
            </a:lvl1pPr>
          </a:lstStyle>
          <a:p>
            <a:endParaRPr/>
          </a:p>
        </p:txBody>
      </p:sp>
      <p:sp>
        <p:nvSpPr>
          <p:cNvPr id="102" name="Google Shape;102;gd749f34bc7_0_29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3"/>
        <p:cNvGrpSpPr/>
        <p:nvPr/>
      </p:nvGrpSpPr>
      <p:grpSpPr>
        <a:xfrm>
          <a:off x="0" y="0"/>
          <a:ext cx="0" cy="0"/>
          <a:chOff x="0" y="0"/>
          <a:chExt cx="0" cy="0"/>
        </a:xfrm>
      </p:grpSpPr>
      <p:sp>
        <p:nvSpPr>
          <p:cNvPr id="104" name="Google Shape;104;gd749f34bc7_0_296"/>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12000"/>
              <a:buNone/>
              <a:defRPr sz="12000"/>
            </a:lvl1pPr>
            <a:lvl2pPr lvl="1" algn="ctr" rtl="0">
              <a:lnSpc>
                <a:spcPct val="100000"/>
              </a:lnSpc>
              <a:spcBef>
                <a:spcPts val="0"/>
              </a:spcBef>
              <a:spcAft>
                <a:spcPts val="0"/>
              </a:spcAft>
              <a:buSzPts val="12000"/>
              <a:buNone/>
              <a:defRPr sz="12000"/>
            </a:lvl2pPr>
            <a:lvl3pPr lvl="2" algn="ctr" rtl="0">
              <a:lnSpc>
                <a:spcPct val="100000"/>
              </a:lnSpc>
              <a:spcBef>
                <a:spcPts val="0"/>
              </a:spcBef>
              <a:spcAft>
                <a:spcPts val="0"/>
              </a:spcAft>
              <a:buSzPts val="12000"/>
              <a:buNone/>
              <a:defRPr sz="12000"/>
            </a:lvl3pPr>
            <a:lvl4pPr lvl="3" algn="ctr" rtl="0">
              <a:lnSpc>
                <a:spcPct val="100000"/>
              </a:lnSpc>
              <a:spcBef>
                <a:spcPts val="0"/>
              </a:spcBef>
              <a:spcAft>
                <a:spcPts val="0"/>
              </a:spcAft>
              <a:buSzPts val="12000"/>
              <a:buNone/>
              <a:defRPr sz="12000"/>
            </a:lvl4pPr>
            <a:lvl5pPr lvl="4" algn="ctr" rtl="0">
              <a:lnSpc>
                <a:spcPct val="100000"/>
              </a:lnSpc>
              <a:spcBef>
                <a:spcPts val="0"/>
              </a:spcBef>
              <a:spcAft>
                <a:spcPts val="0"/>
              </a:spcAft>
              <a:buSzPts val="12000"/>
              <a:buNone/>
              <a:defRPr sz="12000"/>
            </a:lvl5pPr>
            <a:lvl6pPr lvl="5" algn="ctr" rtl="0">
              <a:lnSpc>
                <a:spcPct val="100000"/>
              </a:lnSpc>
              <a:spcBef>
                <a:spcPts val="0"/>
              </a:spcBef>
              <a:spcAft>
                <a:spcPts val="0"/>
              </a:spcAft>
              <a:buSzPts val="12000"/>
              <a:buNone/>
              <a:defRPr sz="12000"/>
            </a:lvl6pPr>
            <a:lvl7pPr lvl="6" algn="ctr" rtl="0">
              <a:lnSpc>
                <a:spcPct val="100000"/>
              </a:lnSpc>
              <a:spcBef>
                <a:spcPts val="0"/>
              </a:spcBef>
              <a:spcAft>
                <a:spcPts val="0"/>
              </a:spcAft>
              <a:buSzPts val="12000"/>
              <a:buNone/>
              <a:defRPr sz="12000"/>
            </a:lvl7pPr>
            <a:lvl8pPr lvl="7" algn="ctr" rtl="0">
              <a:lnSpc>
                <a:spcPct val="100000"/>
              </a:lnSpc>
              <a:spcBef>
                <a:spcPts val="0"/>
              </a:spcBef>
              <a:spcAft>
                <a:spcPts val="0"/>
              </a:spcAft>
              <a:buSzPts val="12000"/>
              <a:buNone/>
              <a:defRPr sz="12000"/>
            </a:lvl8pPr>
            <a:lvl9pPr lvl="8" algn="ctr" rtl="0">
              <a:lnSpc>
                <a:spcPct val="100000"/>
              </a:lnSpc>
              <a:spcBef>
                <a:spcPts val="0"/>
              </a:spcBef>
              <a:spcAft>
                <a:spcPts val="0"/>
              </a:spcAft>
              <a:buSzPts val="12000"/>
              <a:buNone/>
              <a:defRPr sz="12000"/>
            </a:lvl9pPr>
          </a:lstStyle>
          <a:p>
            <a:r>
              <a:t>xx%</a:t>
            </a:r>
          </a:p>
        </p:txBody>
      </p:sp>
      <p:sp>
        <p:nvSpPr>
          <p:cNvPr id="105" name="Google Shape;105;gd749f34bc7_0_296"/>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rtl="0">
              <a:lnSpc>
                <a:spcPct val="115000"/>
              </a:lnSpc>
              <a:spcBef>
                <a:spcPts val="0"/>
              </a:spcBef>
              <a:spcAft>
                <a:spcPts val="0"/>
              </a:spcAft>
              <a:buSzPts val="1800"/>
              <a:buChar char="●"/>
              <a:defRPr/>
            </a:lvl1pPr>
            <a:lvl2pPr marL="914400" lvl="1" indent="-317500" algn="ctr" rtl="0">
              <a:lnSpc>
                <a:spcPct val="115000"/>
              </a:lnSpc>
              <a:spcBef>
                <a:spcPts val="0"/>
              </a:spcBef>
              <a:spcAft>
                <a:spcPts val="0"/>
              </a:spcAft>
              <a:buSzPts val="1400"/>
              <a:buChar char="○"/>
              <a:defRPr/>
            </a:lvl2pPr>
            <a:lvl3pPr marL="1371600" lvl="2" indent="-317500" algn="ctr" rtl="0">
              <a:lnSpc>
                <a:spcPct val="115000"/>
              </a:lnSpc>
              <a:spcBef>
                <a:spcPts val="0"/>
              </a:spcBef>
              <a:spcAft>
                <a:spcPts val="0"/>
              </a:spcAft>
              <a:buSzPts val="1400"/>
              <a:buChar char="■"/>
              <a:defRPr/>
            </a:lvl3pPr>
            <a:lvl4pPr marL="1828800" lvl="3" indent="-317500" algn="ctr" rtl="0">
              <a:lnSpc>
                <a:spcPct val="115000"/>
              </a:lnSpc>
              <a:spcBef>
                <a:spcPts val="0"/>
              </a:spcBef>
              <a:spcAft>
                <a:spcPts val="0"/>
              </a:spcAft>
              <a:buSzPts val="1400"/>
              <a:buChar char="●"/>
              <a:defRPr/>
            </a:lvl4pPr>
            <a:lvl5pPr marL="2286000" lvl="4" indent="-317500" algn="ctr" rtl="0">
              <a:lnSpc>
                <a:spcPct val="115000"/>
              </a:lnSpc>
              <a:spcBef>
                <a:spcPts val="0"/>
              </a:spcBef>
              <a:spcAft>
                <a:spcPts val="0"/>
              </a:spcAft>
              <a:buSzPts val="1400"/>
              <a:buChar char="○"/>
              <a:defRPr/>
            </a:lvl5pPr>
            <a:lvl6pPr marL="2743200" lvl="5" indent="-317500" algn="ctr" rtl="0">
              <a:lnSpc>
                <a:spcPct val="115000"/>
              </a:lnSpc>
              <a:spcBef>
                <a:spcPts val="0"/>
              </a:spcBef>
              <a:spcAft>
                <a:spcPts val="0"/>
              </a:spcAft>
              <a:buSzPts val="1400"/>
              <a:buChar char="■"/>
              <a:defRPr/>
            </a:lvl6pPr>
            <a:lvl7pPr marL="3200400" lvl="6" indent="-317500" algn="ctr" rtl="0">
              <a:lnSpc>
                <a:spcPct val="115000"/>
              </a:lnSpc>
              <a:spcBef>
                <a:spcPts val="0"/>
              </a:spcBef>
              <a:spcAft>
                <a:spcPts val="0"/>
              </a:spcAft>
              <a:buSzPts val="1400"/>
              <a:buChar char="●"/>
              <a:defRPr/>
            </a:lvl7pPr>
            <a:lvl8pPr marL="3657600" lvl="7" indent="-317500" algn="ctr" rtl="0">
              <a:lnSpc>
                <a:spcPct val="115000"/>
              </a:lnSpc>
              <a:spcBef>
                <a:spcPts val="0"/>
              </a:spcBef>
              <a:spcAft>
                <a:spcPts val="0"/>
              </a:spcAft>
              <a:buSzPts val="1400"/>
              <a:buChar char="○"/>
              <a:defRPr/>
            </a:lvl8pPr>
            <a:lvl9pPr marL="4114800" lvl="8" indent="-317500" algn="ctr" rtl="0">
              <a:lnSpc>
                <a:spcPct val="115000"/>
              </a:lnSpc>
              <a:spcBef>
                <a:spcPts val="0"/>
              </a:spcBef>
              <a:spcAft>
                <a:spcPts val="0"/>
              </a:spcAft>
              <a:buSzPts val="1400"/>
              <a:buChar char="■"/>
              <a:defRPr/>
            </a:lvl9pPr>
          </a:lstStyle>
          <a:p>
            <a:endParaRPr/>
          </a:p>
        </p:txBody>
      </p:sp>
      <p:sp>
        <p:nvSpPr>
          <p:cNvPr id="106" name="Google Shape;106;gd749f34bc7_0_2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gc310f942ab_0_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gc310f942ab_0_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gc310f942ab_0_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6"/>
        <p:cNvGrpSpPr/>
        <p:nvPr/>
      </p:nvGrpSpPr>
      <p:grpSpPr>
        <a:xfrm>
          <a:off x="0" y="0"/>
          <a:ext cx="0" cy="0"/>
          <a:chOff x="0" y="0"/>
          <a:chExt cx="0" cy="0"/>
        </a:xfrm>
      </p:grpSpPr>
      <p:sp>
        <p:nvSpPr>
          <p:cNvPr id="57" name="Google Shape;57;gd749f34bc7_0_24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8" name="Google Shape;58;gd749f34bc7_0_24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9" name="Google Shape;59;gd749f34bc7_0_2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F3739"/>
        </a:solidFill>
        <a:effectLst/>
      </p:bgPr>
    </p:bg>
    <p:spTree>
      <p:nvGrpSpPr>
        <p:cNvPr id="1" name="Shape 110"/>
        <p:cNvGrpSpPr/>
        <p:nvPr/>
      </p:nvGrpSpPr>
      <p:grpSpPr>
        <a:xfrm>
          <a:off x="0" y="0"/>
          <a:ext cx="0" cy="0"/>
          <a:chOff x="0" y="0"/>
          <a:chExt cx="0" cy="0"/>
        </a:xfrm>
      </p:grpSpPr>
      <p:sp>
        <p:nvSpPr>
          <p:cNvPr id="111" name="Google Shape;111;p1"/>
          <p:cNvSpPr txBox="1"/>
          <p:nvPr/>
        </p:nvSpPr>
        <p:spPr>
          <a:xfrm>
            <a:off x="268050" y="2937550"/>
            <a:ext cx="8607900" cy="537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AU" sz="2000" b="0" i="0" u="none" strike="noStrike" cap="none" dirty="0">
                <a:solidFill>
                  <a:srgbClr val="FFFFFF"/>
                </a:solidFill>
                <a:latin typeface="Roboto"/>
                <a:ea typeface="Roboto"/>
                <a:cs typeface="Roboto"/>
                <a:sym typeface="Roboto"/>
              </a:rPr>
              <a:t>Micro-course Learning Pathway Builder</a:t>
            </a:r>
            <a:endParaRPr sz="2000" b="0" i="0" u="none" strike="noStrike" cap="none" dirty="0">
              <a:solidFill>
                <a:srgbClr val="FFFFFF"/>
              </a:solidFill>
              <a:latin typeface="Roboto"/>
              <a:ea typeface="Roboto"/>
              <a:cs typeface="Roboto"/>
              <a:sym typeface="Roboto"/>
            </a:endParaRPr>
          </a:p>
        </p:txBody>
      </p:sp>
      <p:pic>
        <p:nvPicPr>
          <p:cNvPr id="112" name="Google Shape;112;p1" descr="kadenze_logo_large_light.png"/>
          <p:cNvPicPr preferRelativeResize="0"/>
          <p:nvPr/>
        </p:nvPicPr>
        <p:blipFill rotWithShape="1">
          <a:blip r:embed="rId3">
            <a:alphaModFix/>
          </a:blip>
          <a:srcRect/>
          <a:stretch/>
        </p:blipFill>
        <p:spPr>
          <a:xfrm>
            <a:off x="3096300" y="1668950"/>
            <a:ext cx="2951400" cy="1023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d749f34bc7_0_155"/>
          <p:cNvSpPr txBox="1">
            <a:spLocks noGrp="1"/>
          </p:cNvSpPr>
          <p:nvPr>
            <p:ph type="title"/>
          </p:nvPr>
        </p:nvSpPr>
        <p:spPr>
          <a:xfrm>
            <a:off x="141194" y="445025"/>
            <a:ext cx="8801100" cy="572700"/>
          </a:xfrm>
          <a:prstGeom prst="rect">
            <a:avLst/>
          </a:prstGeom>
        </p:spPr>
        <p:txBody>
          <a:bodyPr spcFirstLastPara="1" wrap="square" lIns="91425" tIns="91425" rIns="91425" bIns="91425" anchor="t" anchorCtr="0">
            <a:normAutofit fontScale="90000"/>
          </a:bodyPr>
          <a:lstStyle/>
          <a:p>
            <a:pPr>
              <a:buSzPct val="111111"/>
            </a:pPr>
            <a:r>
              <a:rPr lang="en-US" b="1" dirty="0">
                <a:solidFill>
                  <a:schemeClr val="tx1"/>
                </a:solidFill>
                <a:latin typeface="Proxima Nova"/>
                <a:ea typeface="Proxima Nova"/>
                <a:cs typeface="Proxima Nova"/>
                <a:sym typeface="Proxima Nova"/>
              </a:rPr>
              <a:t>The </a:t>
            </a:r>
            <a:r>
              <a:rPr lang="en" b="1" dirty="0">
                <a:solidFill>
                  <a:schemeClr val="tx1"/>
                </a:solidFill>
                <a:latin typeface="Proxima Nova"/>
                <a:ea typeface="Proxima Nova"/>
                <a:cs typeface="Proxima Nova"/>
                <a:sym typeface="Proxima Nova"/>
              </a:rPr>
              <a:t>Purpose of this M</a:t>
            </a:r>
            <a:r>
              <a:rPr lang="en-US" sz="2800" b="1" i="0" u="none" strike="noStrike" cap="none" dirty="0" err="1">
                <a:solidFill>
                  <a:schemeClr val="tx1"/>
                </a:solidFill>
                <a:latin typeface="Roboto"/>
                <a:ea typeface="Roboto"/>
                <a:cs typeface="Roboto"/>
                <a:sym typeface="Roboto"/>
              </a:rPr>
              <a:t>icro</a:t>
            </a:r>
            <a:r>
              <a:rPr lang="en-US" sz="2800" b="1" i="0" u="none" strike="noStrike" cap="none" dirty="0">
                <a:solidFill>
                  <a:schemeClr val="tx1"/>
                </a:solidFill>
                <a:latin typeface="Roboto"/>
                <a:ea typeface="Roboto"/>
                <a:cs typeface="Roboto"/>
                <a:sym typeface="Roboto"/>
              </a:rPr>
              <a:t>-course Learning Pathway Builder </a:t>
            </a:r>
            <a:endParaRPr b="1" dirty="0">
              <a:solidFill>
                <a:srgbClr val="434343"/>
              </a:solidFill>
              <a:latin typeface="Proxima Nova"/>
              <a:ea typeface="Proxima Nova"/>
              <a:cs typeface="Proxima Nova"/>
              <a:sym typeface="Proxima Nova"/>
            </a:endParaRPr>
          </a:p>
        </p:txBody>
      </p:sp>
      <p:sp>
        <p:nvSpPr>
          <p:cNvPr id="118" name="Google Shape;118;gd749f34bc7_0_15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dirty="0">
                <a:latin typeface="Proxima Nova"/>
                <a:ea typeface="Proxima Nova"/>
                <a:cs typeface="Proxima Nova"/>
                <a:sym typeface="Proxima Nova"/>
              </a:rPr>
              <a:t>Welcome – The </a:t>
            </a:r>
            <a:r>
              <a:rPr lang="en" b="1" dirty="0">
                <a:latin typeface="Proxima Nova"/>
                <a:ea typeface="Proxima Nova"/>
                <a:cs typeface="Proxima Nova"/>
                <a:sym typeface="Proxima Nova"/>
              </a:rPr>
              <a:t>purpose</a:t>
            </a:r>
            <a:r>
              <a:rPr lang="en" dirty="0">
                <a:latin typeface="Proxima Nova"/>
                <a:ea typeface="Proxima Nova"/>
                <a:cs typeface="Proxima Nova"/>
                <a:sym typeface="Proxima Nova"/>
              </a:rPr>
              <a:t> of this </a:t>
            </a:r>
            <a:r>
              <a:rPr lang="en">
                <a:latin typeface="Proxima Nova"/>
                <a:ea typeface="Proxima Nova"/>
                <a:cs typeface="Proxima Nova"/>
                <a:sym typeface="Proxima Nova"/>
              </a:rPr>
              <a:t>slide deck is </a:t>
            </a:r>
            <a:r>
              <a:rPr lang="en" dirty="0">
                <a:latin typeface="Proxima Nova"/>
                <a:ea typeface="Proxima Nova"/>
                <a:cs typeface="Proxima Nova"/>
                <a:sym typeface="Proxima Nova"/>
              </a:rPr>
              <a:t>to help you build engaging learning pathways for your students. You can use it to: </a:t>
            </a:r>
            <a:endParaRPr dirty="0">
              <a:latin typeface="Proxima Nova"/>
              <a:ea typeface="Proxima Nova"/>
              <a:cs typeface="Proxima Nova"/>
              <a:sym typeface="Proxima Nova"/>
            </a:endParaRPr>
          </a:p>
          <a:p>
            <a:pPr marL="0" lvl="0" indent="0" algn="l" rtl="0">
              <a:spcBef>
                <a:spcPts val="0"/>
              </a:spcBef>
              <a:spcAft>
                <a:spcPts val="0"/>
              </a:spcAft>
              <a:buNone/>
            </a:pPr>
            <a:endParaRPr dirty="0">
              <a:latin typeface="Proxima Nova"/>
              <a:ea typeface="Proxima Nova"/>
              <a:cs typeface="Proxima Nova"/>
              <a:sym typeface="Proxima Nova"/>
            </a:endParaRPr>
          </a:p>
          <a:p>
            <a:pPr marL="457200" lvl="0" indent="-334327" algn="l" rtl="0">
              <a:spcBef>
                <a:spcPts val="0"/>
              </a:spcBef>
              <a:spcAft>
                <a:spcPts val="0"/>
              </a:spcAft>
              <a:buSzPct val="100000"/>
              <a:buFont typeface="Proxima Nova"/>
              <a:buChar char="●"/>
            </a:pPr>
            <a:r>
              <a:rPr lang="en" b="1" dirty="0">
                <a:latin typeface="Proxima Nova"/>
                <a:ea typeface="Proxima Nova"/>
                <a:cs typeface="Proxima Nova"/>
                <a:sym typeface="Proxima Nova"/>
              </a:rPr>
              <a:t>Identify</a:t>
            </a:r>
            <a:r>
              <a:rPr lang="en" dirty="0">
                <a:latin typeface="Proxima Nova"/>
                <a:ea typeface="Proxima Nova"/>
                <a:cs typeface="Proxima Nova"/>
                <a:sym typeface="Proxima Nova"/>
              </a:rPr>
              <a:t> the instructional activities you will include in your course</a:t>
            </a:r>
            <a:endParaRPr dirty="0">
              <a:latin typeface="Proxima Nova"/>
              <a:ea typeface="Proxima Nova"/>
              <a:cs typeface="Proxima Nova"/>
              <a:sym typeface="Proxima Nova"/>
            </a:endParaRPr>
          </a:p>
          <a:p>
            <a:pPr marL="457200" lvl="0" indent="-334327" algn="l" rtl="0">
              <a:spcBef>
                <a:spcPts val="0"/>
              </a:spcBef>
              <a:spcAft>
                <a:spcPts val="0"/>
              </a:spcAft>
              <a:buSzPct val="100000"/>
              <a:buFont typeface="Proxima Nova"/>
              <a:buChar char="●"/>
            </a:pPr>
            <a:r>
              <a:rPr lang="en" b="1" dirty="0">
                <a:latin typeface="Proxima Nova"/>
                <a:ea typeface="Proxima Nova"/>
                <a:cs typeface="Proxima Nova"/>
                <a:sym typeface="Proxima Nova"/>
              </a:rPr>
              <a:t>Sequence</a:t>
            </a:r>
            <a:r>
              <a:rPr lang="en" dirty="0">
                <a:latin typeface="Proxima Nova"/>
                <a:ea typeface="Proxima Nova"/>
                <a:cs typeface="Proxima Nova"/>
                <a:sym typeface="Proxima Nova"/>
              </a:rPr>
              <a:t> those instructional activities into learning pathways</a:t>
            </a:r>
            <a:endParaRPr dirty="0">
              <a:latin typeface="Proxima Nova"/>
              <a:ea typeface="Proxima Nova"/>
              <a:cs typeface="Proxima Nova"/>
              <a:sym typeface="Proxima Nova"/>
            </a:endParaRPr>
          </a:p>
          <a:p>
            <a:pPr marL="457200" lvl="0" indent="-334327" algn="l" rtl="0">
              <a:spcBef>
                <a:spcPts val="0"/>
              </a:spcBef>
              <a:spcAft>
                <a:spcPts val="0"/>
              </a:spcAft>
              <a:buSzPct val="100000"/>
              <a:buFont typeface="Proxima Nova"/>
              <a:buChar char="●"/>
            </a:pPr>
            <a:r>
              <a:rPr lang="en" b="1" dirty="0">
                <a:latin typeface="Proxima Nova"/>
                <a:ea typeface="Proxima Nova"/>
                <a:cs typeface="Proxima Nova"/>
                <a:sym typeface="Proxima Nova"/>
              </a:rPr>
              <a:t>Apply</a:t>
            </a:r>
            <a:r>
              <a:rPr lang="en" dirty="0">
                <a:latin typeface="Proxima Nova"/>
                <a:ea typeface="Proxima Nova"/>
                <a:cs typeface="Proxima Nova"/>
                <a:sym typeface="Proxima Nova"/>
              </a:rPr>
              <a:t> </a:t>
            </a:r>
            <a:r>
              <a:rPr lang="en" dirty="0" err="1">
                <a:latin typeface="Proxima Nova"/>
                <a:ea typeface="Proxima Nova"/>
                <a:cs typeface="Proxima Nova"/>
                <a:sym typeface="Proxima Nova"/>
              </a:rPr>
              <a:t>Kadenze’s</a:t>
            </a:r>
            <a:r>
              <a:rPr lang="en" dirty="0">
                <a:latin typeface="Proxima Nova"/>
                <a:ea typeface="Proxima Nova"/>
                <a:cs typeface="Proxima Nova"/>
                <a:sym typeface="Proxima Nova"/>
              </a:rPr>
              <a:t> </a:t>
            </a:r>
            <a:r>
              <a:rPr lang="en" i="1" dirty="0">
                <a:latin typeface="Proxima Nova"/>
                <a:ea typeface="Proxima Nova"/>
                <a:cs typeface="Proxima Nova"/>
                <a:sym typeface="Proxima Nova"/>
              </a:rPr>
              <a:t>Technology Enabled Creative Learning </a:t>
            </a:r>
            <a:r>
              <a:rPr lang="en" dirty="0">
                <a:latin typeface="Proxima Nova"/>
                <a:ea typeface="Proxima Nova"/>
                <a:cs typeface="Proxima Nova"/>
                <a:sym typeface="Proxima Nova"/>
              </a:rPr>
              <a:t>(TECL) framework to guide the emerging structure of your course</a:t>
            </a:r>
          </a:p>
          <a:p>
            <a:pPr indent="-334327">
              <a:buSzPct val="100000"/>
              <a:buFont typeface="Proxima Nova"/>
              <a:buChar char="●"/>
            </a:pPr>
            <a:r>
              <a:rPr lang="en" b="1" dirty="0">
                <a:latin typeface="Proxima Nova"/>
                <a:ea typeface="Proxima Nova"/>
                <a:cs typeface="Proxima Nova"/>
                <a:sym typeface="Proxima Nova"/>
              </a:rPr>
              <a:t>Design</a:t>
            </a:r>
            <a:r>
              <a:rPr lang="en" dirty="0">
                <a:latin typeface="Proxima Nova"/>
                <a:ea typeface="Proxima Nova"/>
                <a:cs typeface="Proxima Nova"/>
                <a:sym typeface="Proxima Nova"/>
              </a:rPr>
              <a:t> instructional activities and learning pathways to maximise asynchronous delivery (students can access the course content at anytime and from anywhere)</a:t>
            </a:r>
            <a:endParaRPr dirty="0">
              <a:latin typeface="Proxima Nova"/>
              <a:ea typeface="Proxima Nova"/>
              <a:cs typeface="Proxima Nova"/>
              <a:sym typeface="Proxima Nova"/>
            </a:endParaRPr>
          </a:p>
          <a:p>
            <a:pPr marL="457200" lvl="0" indent="-334327" algn="l" rtl="0">
              <a:spcBef>
                <a:spcPts val="0"/>
              </a:spcBef>
              <a:spcAft>
                <a:spcPts val="0"/>
              </a:spcAft>
              <a:buSzPct val="100000"/>
              <a:buFont typeface="Proxima Nova"/>
              <a:buChar char="●"/>
            </a:pPr>
            <a:r>
              <a:rPr lang="en" b="1" dirty="0">
                <a:latin typeface="Proxima Nova"/>
                <a:ea typeface="Proxima Nova"/>
                <a:cs typeface="Proxima Nova"/>
                <a:sym typeface="Proxima Nova"/>
              </a:rPr>
              <a:t>Edit</a:t>
            </a:r>
            <a:r>
              <a:rPr lang="en" dirty="0">
                <a:latin typeface="Proxima Nova"/>
                <a:ea typeface="Proxima Nova"/>
                <a:cs typeface="Proxima Nova"/>
                <a:sym typeface="Proxima Nova"/>
              </a:rPr>
              <a:t> and </a:t>
            </a:r>
            <a:r>
              <a:rPr lang="en" dirty="0" err="1">
                <a:latin typeface="Proxima Nova"/>
                <a:ea typeface="Proxima Nova"/>
                <a:cs typeface="Proxima Nova"/>
                <a:sym typeface="Proxima Nova"/>
              </a:rPr>
              <a:t>finalise</a:t>
            </a:r>
            <a:r>
              <a:rPr lang="en" dirty="0">
                <a:latin typeface="Proxima Nova"/>
                <a:ea typeface="Proxima Nova"/>
                <a:cs typeface="Proxima Nova"/>
                <a:sym typeface="Proxima Nova"/>
              </a:rPr>
              <a:t> the text for each activity and so upload your course with high version control</a:t>
            </a:r>
            <a:endParaRPr dirty="0">
              <a:latin typeface="Proxima Nova"/>
              <a:ea typeface="Proxima Nova"/>
              <a:cs typeface="Proxima Nova"/>
              <a:sym typeface="Proxima Nova"/>
            </a:endParaRPr>
          </a:p>
          <a:p>
            <a:pPr marL="122873" lvl="0" indent="0" algn="l" rtl="0">
              <a:spcBef>
                <a:spcPts val="0"/>
              </a:spcBef>
              <a:spcAft>
                <a:spcPts val="0"/>
              </a:spcAft>
              <a:buSzPct val="100000"/>
              <a:buNone/>
            </a:pPr>
            <a:endParaRPr lang="en" dirty="0">
              <a:latin typeface="Proxima Nova"/>
              <a:ea typeface="Proxima Nova"/>
              <a:cs typeface="Proxima Nova"/>
              <a:sym typeface="Proxima Nova"/>
            </a:endParaRPr>
          </a:p>
          <a:p>
            <a:pPr marL="122873" lvl="0" indent="0" algn="l" rtl="0">
              <a:spcBef>
                <a:spcPts val="0"/>
              </a:spcBef>
              <a:spcAft>
                <a:spcPts val="0"/>
              </a:spcAft>
              <a:buSzPct val="100000"/>
              <a:buNone/>
            </a:pPr>
            <a:r>
              <a:rPr lang="en" dirty="0">
                <a:latin typeface="Proxima Nova"/>
                <a:ea typeface="Proxima Nova"/>
                <a:cs typeface="Proxima Nova"/>
                <a:sym typeface="Proxima Nova"/>
              </a:rPr>
              <a:t>The five slides which follow are </a:t>
            </a:r>
            <a:r>
              <a:rPr lang="en" b="1" dirty="0">
                <a:latin typeface="Proxima Nova"/>
                <a:ea typeface="Proxima Nova"/>
                <a:cs typeface="Proxima Nova"/>
                <a:sym typeface="Proxima Nova"/>
              </a:rPr>
              <a:t>prompts</a:t>
            </a:r>
            <a:r>
              <a:rPr lang="en" dirty="0">
                <a:latin typeface="Proxima Nova"/>
                <a:ea typeface="Proxima Nova"/>
                <a:cs typeface="Proxima Nova"/>
                <a:sym typeface="Proxima Nova"/>
              </a:rPr>
              <a:t> from our T</a:t>
            </a:r>
            <a:r>
              <a:rPr lang="en" i="1" dirty="0">
                <a:latin typeface="Proxima Nova"/>
                <a:ea typeface="Proxima Nova"/>
                <a:cs typeface="Proxima Nova"/>
                <a:sym typeface="Proxima Nova"/>
              </a:rPr>
              <a:t>echnology Enabled Creative Learning </a:t>
            </a:r>
            <a:r>
              <a:rPr lang="en" dirty="0">
                <a:latin typeface="Proxima Nova"/>
                <a:ea typeface="Proxima Nova"/>
                <a:cs typeface="Proxima Nova"/>
                <a:sym typeface="Proxima Nova"/>
              </a:rPr>
              <a:t>(TECL) framework reminding you of the key factors to  when assembling the form and flow of your course. </a:t>
            </a:r>
            <a:endParaRPr dirty="0">
              <a:latin typeface="Proxima Nova"/>
              <a:ea typeface="Proxima Nova"/>
              <a:cs typeface="Proxima Nova"/>
              <a:sym typeface="Proxima Nova"/>
            </a:endParaRPr>
          </a:p>
          <a:p>
            <a:pPr marL="0" lvl="0" indent="0" algn="l" rtl="0">
              <a:spcBef>
                <a:spcPts val="0"/>
              </a:spcBef>
              <a:spcAft>
                <a:spcPts val="0"/>
              </a:spcAft>
              <a:buNone/>
            </a:pPr>
            <a:endParaRPr dirty="0">
              <a:latin typeface="Proxima Nova"/>
              <a:ea typeface="Proxima Nova"/>
              <a:cs typeface="Proxima Nova"/>
              <a:sym typeface="Proxima Nov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d749f34bc7_0_160"/>
          <p:cNvSpPr txBox="1">
            <a:spLocks noGrp="1"/>
          </p:cNvSpPr>
          <p:nvPr>
            <p:ph type="title"/>
          </p:nvPr>
        </p:nvSpPr>
        <p:spPr>
          <a:xfrm>
            <a:off x="311700" y="445025"/>
            <a:ext cx="83967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dirty="0">
                <a:solidFill>
                  <a:srgbClr val="434343"/>
                </a:solidFill>
                <a:latin typeface="Proxima Nova"/>
                <a:ea typeface="Proxima Nova"/>
                <a:cs typeface="Proxima Nova"/>
                <a:sym typeface="Proxima Nova"/>
              </a:rPr>
              <a:t>Prompt 1: Design Your Course: applying Technology Enabled Creative Learning (TECL)</a:t>
            </a:r>
            <a:endParaRPr b="1" dirty="0">
              <a:solidFill>
                <a:srgbClr val="434343"/>
              </a:solidFill>
              <a:latin typeface="Proxima Nova"/>
              <a:ea typeface="Proxima Nova"/>
              <a:cs typeface="Proxima Nova"/>
              <a:sym typeface="Proxima Nova"/>
            </a:endParaRPr>
          </a:p>
        </p:txBody>
      </p:sp>
      <p:sp>
        <p:nvSpPr>
          <p:cNvPr id="124" name="Google Shape;124;gd749f34bc7_0_160"/>
          <p:cNvSpPr txBox="1">
            <a:spLocks noGrp="1"/>
          </p:cNvSpPr>
          <p:nvPr>
            <p:ph type="body" idx="2"/>
          </p:nvPr>
        </p:nvSpPr>
        <p:spPr>
          <a:xfrm>
            <a:off x="4031975" y="1305850"/>
            <a:ext cx="4943700" cy="3977700"/>
          </a:xfrm>
          <a:prstGeom prst="rect">
            <a:avLst/>
          </a:prstGeom>
          <a:noFill/>
          <a:ln>
            <a:noFill/>
          </a:ln>
        </p:spPr>
        <p:txBody>
          <a:bodyPr spcFirstLastPara="1" wrap="square" lIns="91425" tIns="91425" rIns="91425" bIns="91425" anchor="t" anchorCtr="0">
            <a:noAutofit/>
          </a:bodyPr>
          <a:lstStyle/>
          <a:p>
            <a:pPr marL="457200" lvl="0" indent="-322991" algn="l" rtl="0">
              <a:lnSpc>
                <a:spcPct val="130000"/>
              </a:lnSpc>
              <a:spcBef>
                <a:spcPts val="0"/>
              </a:spcBef>
              <a:spcAft>
                <a:spcPts val="0"/>
              </a:spcAft>
              <a:buSzPts val="1486"/>
              <a:buFont typeface="Proxima Nova"/>
              <a:buChar char="●"/>
            </a:pPr>
            <a:r>
              <a:rPr lang="en" sz="1390" dirty="0">
                <a:latin typeface="Proxima Nova"/>
                <a:ea typeface="Proxima Nova"/>
                <a:cs typeface="Proxima Nova"/>
                <a:sym typeface="Proxima Nova"/>
              </a:rPr>
              <a:t>Clarify and identify your goals for the course</a:t>
            </a:r>
            <a:endParaRPr sz="1390" dirty="0">
              <a:latin typeface="Proxima Nova"/>
              <a:ea typeface="Proxima Nova"/>
              <a:cs typeface="Proxima Nova"/>
              <a:sym typeface="Proxima Nova"/>
            </a:endParaRPr>
          </a:p>
          <a:p>
            <a:pPr marL="457200" lvl="0" indent="-322991" algn="l" rtl="0">
              <a:lnSpc>
                <a:spcPct val="130000"/>
              </a:lnSpc>
              <a:spcBef>
                <a:spcPts val="0"/>
              </a:spcBef>
              <a:spcAft>
                <a:spcPts val="0"/>
              </a:spcAft>
              <a:buSzPts val="1486"/>
              <a:buChar char="●"/>
            </a:pPr>
            <a:r>
              <a:rPr lang="en" sz="1390" dirty="0">
                <a:latin typeface="Proxima Nova"/>
                <a:ea typeface="Proxima Nova"/>
                <a:cs typeface="Proxima Nova"/>
                <a:sym typeface="Proxima Nova"/>
              </a:rPr>
              <a:t>Apply the three dimensions of </a:t>
            </a:r>
            <a:r>
              <a:rPr lang="en" sz="1390" dirty="0" err="1">
                <a:latin typeface="Proxima Nova"/>
                <a:ea typeface="Proxima Nova"/>
                <a:cs typeface="Proxima Nova"/>
                <a:sym typeface="Proxima Nova"/>
              </a:rPr>
              <a:t>Kadenze’s</a:t>
            </a:r>
            <a:r>
              <a:rPr lang="en" sz="1390" dirty="0">
                <a:latin typeface="Proxima Nova"/>
                <a:ea typeface="Proxima Nova"/>
                <a:cs typeface="Proxima Nova"/>
                <a:sym typeface="Proxima Nova"/>
              </a:rPr>
              <a:t> </a:t>
            </a:r>
            <a:r>
              <a:rPr lang="en" sz="1390" b="1" dirty="0">
                <a:latin typeface="Proxima Nova"/>
                <a:ea typeface="Proxima Nova"/>
                <a:cs typeface="Proxima Nova"/>
                <a:sym typeface="Proxima Nova"/>
              </a:rPr>
              <a:t>Technology Enabled Creative Learning</a:t>
            </a:r>
            <a:r>
              <a:rPr lang="en" sz="1390" dirty="0">
                <a:latin typeface="Proxima Nova"/>
                <a:ea typeface="Proxima Nova"/>
                <a:cs typeface="Proxima Nova"/>
                <a:sym typeface="Proxima Nova"/>
              </a:rPr>
              <a:t> (TECL). </a:t>
            </a:r>
            <a:endParaRPr sz="1390" dirty="0">
              <a:latin typeface="Proxima Nova"/>
              <a:ea typeface="Proxima Nova"/>
              <a:cs typeface="Proxima Nova"/>
              <a:sym typeface="Proxima Nova"/>
            </a:endParaRPr>
          </a:p>
          <a:p>
            <a:pPr marL="457200" lvl="0" indent="-322991" algn="l" rtl="0">
              <a:lnSpc>
                <a:spcPct val="130000"/>
              </a:lnSpc>
              <a:spcBef>
                <a:spcPts val="0"/>
              </a:spcBef>
              <a:spcAft>
                <a:spcPts val="0"/>
              </a:spcAft>
              <a:buSzPts val="1486"/>
              <a:buChar char="●"/>
            </a:pPr>
            <a:r>
              <a:rPr lang="en" sz="1390" b="1" dirty="0">
                <a:latin typeface="Proxima Nova"/>
                <a:ea typeface="Proxima Nova"/>
                <a:cs typeface="Proxima Nova"/>
                <a:sym typeface="Proxima Nova"/>
              </a:rPr>
              <a:t>The Principles </a:t>
            </a:r>
            <a:r>
              <a:rPr lang="en" sz="1390" dirty="0">
                <a:latin typeface="Proxima Nova"/>
                <a:ea typeface="Proxima Nova"/>
                <a:cs typeface="Proxima Nova"/>
                <a:sym typeface="Proxima Nova"/>
              </a:rPr>
              <a:t>of </a:t>
            </a:r>
            <a:r>
              <a:rPr lang="en" sz="1390" dirty="0" err="1">
                <a:latin typeface="Proxima Nova"/>
                <a:ea typeface="Proxima Nova"/>
                <a:cs typeface="Proxima Nova"/>
                <a:sym typeface="Proxima Nova"/>
              </a:rPr>
              <a:t>Kadenze’s</a:t>
            </a:r>
            <a:r>
              <a:rPr lang="en" sz="1390" dirty="0">
                <a:latin typeface="Proxima Nova"/>
                <a:ea typeface="Proxima Nova"/>
                <a:cs typeface="Proxima Nova"/>
                <a:sym typeface="Proxima Nova"/>
              </a:rPr>
              <a:t> Technology Enabled Creative Learning (TECL).</a:t>
            </a:r>
            <a:endParaRPr sz="1390" b="1" dirty="0">
              <a:latin typeface="Proxima Nova"/>
              <a:ea typeface="Proxima Nova"/>
              <a:cs typeface="Proxima Nova"/>
              <a:sym typeface="Proxima Nova"/>
            </a:endParaRPr>
          </a:p>
          <a:p>
            <a:pPr marL="457200" lvl="0" indent="-322991" algn="l" rtl="0">
              <a:lnSpc>
                <a:spcPct val="130000"/>
              </a:lnSpc>
              <a:spcBef>
                <a:spcPts val="0"/>
              </a:spcBef>
              <a:spcAft>
                <a:spcPts val="0"/>
              </a:spcAft>
              <a:buSzPts val="1486"/>
              <a:buChar char="●"/>
            </a:pPr>
            <a:r>
              <a:rPr lang="en" sz="1390" b="1" dirty="0">
                <a:latin typeface="Proxima Nova"/>
                <a:ea typeface="Proxima Nova"/>
                <a:cs typeface="Proxima Nova"/>
                <a:sym typeface="Proxima Nova"/>
              </a:rPr>
              <a:t>Instructional Activities </a:t>
            </a:r>
            <a:r>
              <a:rPr lang="en" sz="1390" dirty="0">
                <a:latin typeface="Proxima Nova"/>
                <a:ea typeface="Proxima Nova"/>
                <a:cs typeface="Proxima Nova"/>
                <a:sym typeface="Proxima Nova"/>
              </a:rPr>
              <a:t>to be selected and sequenced to create effective learning pathways.</a:t>
            </a:r>
            <a:endParaRPr sz="1390" dirty="0">
              <a:latin typeface="Proxima Nova"/>
              <a:ea typeface="Proxima Nova"/>
              <a:cs typeface="Proxima Nova"/>
              <a:sym typeface="Proxima Nova"/>
            </a:endParaRPr>
          </a:p>
          <a:p>
            <a:pPr marL="457200" lvl="0" indent="-322991" algn="l" rtl="0">
              <a:lnSpc>
                <a:spcPct val="130000"/>
              </a:lnSpc>
              <a:spcBef>
                <a:spcPts val="0"/>
              </a:spcBef>
              <a:spcAft>
                <a:spcPts val="0"/>
              </a:spcAft>
              <a:buSzPts val="1486"/>
              <a:buChar char="●"/>
            </a:pPr>
            <a:r>
              <a:rPr lang="en" sz="1390" b="1" dirty="0">
                <a:latin typeface="Proxima Nova"/>
                <a:ea typeface="Proxima Nova"/>
                <a:cs typeface="Proxima Nova"/>
                <a:sym typeface="Proxima Nova"/>
              </a:rPr>
              <a:t>The animating questions </a:t>
            </a:r>
            <a:r>
              <a:rPr lang="en" sz="1390" dirty="0">
                <a:latin typeface="Proxima Nova"/>
                <a:ea typeface="Proxima Nova"/>
                <a:cs typeface="Proxima Nova"/>
                <a:sym typeface="Proxima Nova"/>
              </a:rPr>
              <a:t>guiding all effective online pedagogy. </a:t>
            </a:r>
            <a:endParaRPr sz="1390" dirty="0">
              <a:latin typeface="Proxima Nova"/>
              <a:ea typeface="Proxima Nova"/>
              <a:cs typeface="Proxima Nova"/>
              <a:sym typeface="Proxima Nova"/>
            </a:endParaRPr>
          </a:p>
          <a:p>
            <a:pPr marL="457200" lvl="0" indent="-322991" algn="l" rtl="0">
              <a:lnSpc>
                <a:spcPct val="130000"/>
              </a:lnSpc>
              <a:spcBef>
                <a:spcPts val="0"/>
              </a:spcBef>
              <a:spcAft>
                <a:spcPts val="0"/>
              </a:spcAft>
              <a:buSzPts val="1486"/>
              <a:buChar char="●"/>
            </a:pPr>
            <a:r>
              <a:rPr lang="en" sz="1390" dirty="0">
                <a:latin typeface="Proxima Nova"/>
                <a:ea typeface="Proxima Nova"/>
                <a:cs typeface="Proxima Nova"/>
                <a:sym typeface="Proxima Nova"/>
              </a:rPr>
              <a:t>Remember your course will delivered in an  asynchronous </a:t>
            </a:r>
            <a:r>
              <a:rPr lang="en" sz="1390" b="1" dirty="0">
                <a:latin typeface="Proxima Nova"/>
                <a:ea typeface="Proxima Nova"/>
                <a:cs typeface="Proxima Nova"/>
                <a:sym typeface="Proxima Nova"/>
              </a:rPr>
              <a:t>mode of delivery.  </a:t>
            </a:r>
            <a:endParaRPr sz="1390" dirty="0">
              <a:latin typeface="Proxima Nova"/>
              <a:ea typeface="Proxima Nova"/>
              <a:cs typeface="Proxima Nova"/>
              <a:sym typeface="Proxima Nova"/>
            </a:endParaRPr>
          </a:p>
        </p:txBody>
      </p:sp>
      <p:sp>
        <p:nvSpPr>
          <p:cNvPr id="125" name="Google Shape;125;gd749f34bc7_0_160"/>
          <p:cNvSpPr/>
          <p:nvPr/>
        </p:nvSpPr>
        <p:spPr>
          <a:xfrm rot="-3600014">
            <a:off x="718133" y="2626675"/>
            <a:ext cx="1324612" cy="187325"/>
          </a:xfrm>
          <a:prstGeom prst="rect">
            <a:avLst/>
          </a:prstGeom>
        </p:spPr>
        <p:txBody>
          <a:bodyPr>
            <a:prstTxWarp prst="textPlain">
              <a:avLst/>
            </a:prstTxWarp>
          </a:bodyPr>
          <a:lstStyle/>
          <a:p>
            <a:pPr lvl="0" algn="ctr"/>
            <a:r>
              <a:rPr b="1" i="0">
                <a:ln>
                  <a:noFill/>
                </a:ln>
                <a:solidFill>
                  <a:srgbClr val="FFFFFF"/>
                </a:solidFill>
                <a:latin typeface="Roboto"/>
              </a:rPr>
              <a:t>Instructional Activities</a:t>
            </a:r>
          </a:p>
        </p:txBody>
      </p:sp>
      <p:sp>
        <p:nvSpPr>
          <p:cNvPr id="126" name="Google Shape;126;gd749f34bc7_0_160"/>
          <p:cNvSpPr/>
          <p:nvPr/>
        </p:nvSpPr>
        <p:spPr>
          <a:xfrm rot="3600026">
            <a:off x="2133341" y="2417868"/>
            <a:ext cx="1621634" cy="288447"/>
          </a:xfrm>
          <a:prstGeom prst="rect">
            <a:avLst/>
          </a:prstGeom>
        </p:spPr>
        <p:txBody>
          <a:bodyPr>
            <a:prstTxWarp prst="textPlain">
              <a:avLst/>
            </a:prstTxWarp>
          </a:bodyPr>
          <a:lstStyle/>
          <a:p>
            <a:pPr lvl="0" algn="ctr"/>
            <a:r>
              <a:rPr b="1" i="0">
                <a:ln>
                  <a:noFill/>
                </a:ln>
                <a:solidFill>
                  <a:srgbClr val="FFFFFF"/>
                </a:solidFill>
                <a:latin typeface="Roboto"/>
              </a:rPr>
              <a:t>Principles of Kadenze’s TECL</a:t>
            </a:r>
          </a:p>
        </p:txBody>
      </p:sp>
      <p:pic>
        <p:nvPicPr>
          <p:cNvPr id="127" name="Google Shape;127;gd749f34bc7_0_160"/>
          <p:cNvPicPr preferRelativeResize="0"/>
          <p:nvPr/>
        </p:nvPicPr>
        <p:blipFill>
          <a:blip r:embed="rId3">
            <a:alphaModFix/>
          </a:blip>
          <a:stretch>
            <a:fillRect/>
          </a:stretch>
        </p:blipFill>
        <p:spPr>
          <a:xfrm>
            <a:off x="550275" y="1417972"/>
            <a:ext cx="3109300" cy="34664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d749f34bc7_0_16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dirty="0">
                <a:solidFill>
                  <a:srgbClr val="434343"/>
                </a:solidFill>
                <a:latin typeface="Proxima Nova"/>
                <a:ea typeface="Proxima Nova"/>
                <a:cs typeface="Proxima Nova"/>
                <a:sym typeface="Proxima Nova"/>
              </a:rPr>
              <a:t>Prompt 2: The 8 Principles of Kadenze’s TECL</a:t>
            </a:r>
            <a:endParaRPr b="1" dirty="0">
              <a:solidFill>
                <a:srgbClr val="434343"/>
              </a:solidFill>
              <a:latin typeface="Proxima Nova"/>
              <a:ea typeface="Proxima Nova"/>
              <a:cs typeface="Proxima Nova"/>
              <a:sym typeface="Proxima Nova"/>
            </a:endParaRPr>
          </a:p>
        </p:txBody>
      </p:sp>
      <p:sp>
        <p:nvSpPr>
          <p:cNvPr id="133" name="Google Shape;133;gd749f34bc7_0_16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fontScale="85000" lnSpcReduction="10000"/>
          </a:bodyPr>
          <a:lstStyle/>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Create: </a:t>
            </a:r>
            <a:r>
              <a:rPr lang="en">
                <a:solidFill>
                  <a:srgbClr val="434343"/>
                </a:solidFill>
                <a:latin typeface="Proxima Nova"/>
                <a:ea typeface="Proxima Nova"/>
                <a:cs typeface="Proxima Nova"/>
                <a:sym typeface="Proxima Nova"/>
              </a:rPr>
              <a:t>Making things, early in a course and often.</a:t>
            </a:r>
            <a:endParaRPr>
              <a:solidFill>
                <a:srgbClr val="434343"/>
              </a:solidFill>
              <a:latin typeface="Proxima Nova"/>
              <a:ea typeface="Proxima Nova"/>
              <a:cs typeface="Proxima Nova"/>
              <a:sym typeface="Proxima Nova"/>
            </a:endParaRPr>
          </a:p>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Tell stories: </a:t>
            </a:r>
            <a:r>
              <a:rPr lang="en">
                <a:solidFill>
                  <a:srgbClr val="434343"/>
                </a:solidFill>
                <a:latin typeface="Proxima Nova"/>
                <a:ea typeface="Proxima Nova"/>
                <a:cs typeface="Proxima Nova"/>
                <a:sym typeface="Proxima Nova"/>
              </a:rPr>
              <a:t>building your learning in and through short and long narratives.</a:t>
            </a:r>
            <a:endParaRPr>
              <a:solidFill>
                <a:srgbClr val="434343"/>
              </a:solidFill>
              <a:latin typeface="Proxima Nova"/>
              <a:ea typeface="Proxima Nova"/>
              <a:cs typeface="Proxima Nova"/>
              <a:sym typeface="Proxima Nova"/>
            </a:endParaRPr>
          </a:p>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Simulate: </a:t>
            </a:r>
            <a:r>
              <a:rPr lang="en">
                <a:solidFill>
                  <a:srgbClr val="434343"/>
                </a:solidFill>
                <a:latin typeface="Proxima Nova"/>
                <a:ea typeface="Proxima Nova"/>
                <a:cs typeface="Proxima Nova"/>
                <a:sym typeface="Proxima Nova"/>
              </a:rPr>
              <a:t>using ‘make believe’, realistic simulation and branching scenarios for analysis.</a:t>
            </a:r>
            <a:endParaRPr>
              <a:solidFill>
                <a:srgbClr val="434343"/>
              </a:solidFill>
              <a:latin typeface="Proxima Nova"/>
              <a:ea typeface="Proxima Nova"/>
              <a:cs typeface="Proxima Nova"/>
              <a:sym typeface="Proxima Nova"/>
            </a:endParaRPr>
          </a:p>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Observe: </a:t>
            </a:r>
            <a:r>
              <a:rPr lang="en">
                <a:solidFill>
                  <a:srgbClr val="434343"/>
                </a:solidFill>
                <a:latin typeface="Proxima Nova"/>
                <a:ea typeface="Proxima Nova"/>
                <a:cs typeface="Proxima Nova"/>
                <a:sym typeface="Proxima Nova"/>
              </a:rPr>
              <a:t>repeatedly, over time and for depth.</a:t>
            </a:r>
            <a:endParaRPr>
              <a:solidFill>
                <a:srgbClr val="434343"/>
              </a:solidFill>
              <a:latin typeface="Proxima Nova"/>
              <a:ea typeface="Proxima Nova"/>
              <a:cs typeface="Proxima Nova"/>
              <a:sym typeface="Proxima Nova"/>
            </a:endParaRPr>
          </a:p>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Let meaning emerge: </a:t>
            </a:r>
            <a:r>
              <a:rPr lang="en">
                <a:solidFill>
                  <a:srgbClr val="434343"/>
                </a:solidFill>
                <a:latin typeface="Proxima Nova"/>
                <a:ea typeface="Proxima Nova"/>
                <a:cs typeface="Proxima Nova"/>
                <a:sym typeface="Proxima Nova"/>
              </a:rPr>
              <a:t>Let curiosity lead. Withhold answers.</a:t>
            </a:r>
            <a:endParaRPr>
              <a:solidFill>
                <a:srgbClr val="434343"/>
              </a:solidFill>
              <a:latin typeface="Proxima Nova"/>
              <a:ea typeface="Proxima Nova"/>
              <a:cs typeface="Proxima Nova"/>
              <a:sym typeface="Proxima Nova"/>
            </a:endParaRPr>
          </a:p>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Let meaning come together: </a:t>
            </a:r>
            <a:r>
              <a:rPr lang="en">
                <a:solidFill>
                  <a:srgbClr val="434343"/>
                </a:solidFill>
                <a:latin typeface="Proxima Nova"/>
                <a:ea typeface="Proxima Nova"/>
                <a:cs typeface="Proxima Nova"/>
                <a:sym typeface="Proxima Nova"/>
              </a:rPr>
              <a:t>ensure coherence by synthesizing what has been tried, observed, considered.</a:t>
            </a:r>
            <a:endParaRPr>
              <a:solidFill>
                <a:srgbClr val="434343"/>
              </a:solidFill>
              <a:latin typeface="Proxima Nova"/>
              <a:ea typeface="Proxima Nova"/>
              <a:cs typeface="Proxima Nova"/>
              <a:sym typeface="Proxima Nova"/>
            </a:endParaRPr>
          </a:p>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Reflect: </a:t>
            </a:r>
            <a:r>
              <a:rPr lang="en">
                <a:solidFill>
                  <a:srgbClr val="434343"/>
                </a:solidFill>
                <a:latin typeface="Proxima Nova"/>
                <a:ea typeface="Proxima Nova"/>
                <a:cs typeface="Proxima Nova"/>
                <a:sym typeface="Proxima Nova"/>
              </a:rPr>
              <a:t>to gain deeper and fresh perspectives to share.</a:t>
            </a:r>
            <a:endParaRPr>
              <a:solidFill>
                <a:srgbClr val="434343"/>
              </a:solidFill>
              <a:latin typeface="Proxima Nova"/>
              <a:ea typeface="Proxima Nova"/>
              <a:cs typeface="Proxima Nova"/>
              <a:sym typeface="Proxima Nova"/>
            </a:endParaRPr>
          </a:p>
          <a:p>
            <a:pPr marL="457200" lvl="0" indent="-334327" algn="l" rtl="0">
              <a:lnSpc>
                <a:spcPct val="150000"/>
              </a:lnSpc>
              <a:spcBef>
                <a:spcPts val="0"/>
              </a:spcBef>
              <a:spcAft>
                <a:spcPts val="0"/>
              </a:spcAft>
              <a:buClr>
                <a:srgbClr val="434343"/>
              </a:buClr>
              <a:buSzPct val="100000"/>
              <a:buFont typeface="Arial"/>
              <a:buAutoNum type="arabicPeriod"/>
            </a:pPr>
            <a:r>
              <a:rPr lang="en" b="1">
                <a:solidFill>
                  <a:srgbClr val="434343"/>
                </a:solidFill>
                <a:latin typeface="Proxima Nova"/>
                <a:ea typeface="Proxima Nova"/>
                <a:cs typeface="Proxima Nova"/>
                <a:sym typeface="Proxima Nova"/>
              </a:rPr>
              <a:t>Master: </a:t>
            </a:r>
            <a:r>
              <a:rPr lang="en">
                <a:solidFill>
                  <a:srgbClr val="434343"/>
                </a:solidFill>
                <a:latin typeface="Proxima Nova"/>
                <a:ea typeface="Proxima Nova"/>
                <a:cs typeface="Proxima Nova"/>
                <a:sym typeface="Proxima Nova"/>
              </a:rPr>
              <a:t>practice skills through creative exercises and presentations.</a:t>
            </a:r>
            <a:endParaRPr>
              <a:solidFill>
                <a:srgbClr val="434343"/>
              </a:solidFill>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d749f34bc7_0_17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dirty="0">
                <a:solidFill>
                  <a:srgbClr val="434343"/>
                </a:solidFill>
                <a:latin typeface="Proxima Nova"/>
                <a:ea typeface="Proxima Nova"/>
                <a:cs typeface="Proxima Nova"/>
                <a:sym typeface="Proxima Nova"/>
              </a:rPr>
              <a:t>Prompt 3: Instructional Activities to consider including</a:t>
            </a:r>
            <a:endParaRPr b="1" dirty="0">
              <a:solidFill>
                <a:srgbClr val="434343"/>
              </a:solidFill>
              <a:latin typeface="Proxima Nova"/>
              <a:ea typeface="Proxima Nova"/>
              <a:cs typeface="Proxima Nova"/>
              <a:sym typeface="Proxima Nova"/>
            </a:endParaRPr>
          </a:p>
        </p:txBody>
      </p:sp>
      <p:sp>
        <p:nvSpPr>
          <p:cNvPr id="139" name="Google Shape;139;gd749f34bc7_0_17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Completing a creative task</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Listen to audio</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Simulation</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Multi-media presentation</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Digital Case Study</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Post to Forum</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Video Conference</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Post to Gallery</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Set readings</a:t>
            </a:r>
            <a:endParaRPr>
              <a:latin typeface="Proxima Nova"/>
              <a:ea typeface="Proxima Nova"/>
              <a:cs typeface="Proxima Nova"/>
              <a:sym typeface="Proxima Nova"/>
            </a:endParaRPr>
          </a:p>
          <a:p>
            <a:pPr marL="457200" lvl="0" indent="-317500" algn="l" rtl="0">
              <a:lnSpc>
                <a:spcPct val="150000"/>
              </a:lnSpc>
              <a:spcBef>
                <a:spcPts val="0"/>
              </a:spcBef>
              <a:spcAft>
                <a:spcPts val="0"/>
              </a:spcAft>
              <a:buSzPts val="1400"/>
              <a:buFont typeface="Proxima Nova"/>
              <a:buChar char="●"/>
            </a:pPr>
            <a:r>
              <a:rPr lang="en">
                <a:latin typeface="Proxima Nova"/>
                <a:ea typeface="Proxima Nova"/>
                <a:cs typeface="Proxima Nova"/>
                <a:sym typeface="Proxima Nova"/>
              </a:rPr>
              <a:t>Reflection activity</a:t>
            </a:r>
            <a:endParaRPr>
              <a:latin typeface="Proxima Nova"/>
              <a:ea typeface="Proxima Nova"/>
              <a:cs typeface="Proxima Nova"/>
              <a:sym typeface="Proxima Nova"/>
            </a:endParaRPr>
          </a:p>
        </p:txBody>
      </p:sp>
      <p:sp>
        <p:nvSpPr>
          <p:cNvPr id="140" name="Google Shape;140;gd749f34bc7_0_17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Research to discover more</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Surveys</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Video – found</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Post on social media</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Video – bespoke</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Pre-text with artefacts</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Game</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H5P templates</a:t>
            </a:r>
            <a:endParaRPr>
              <a:solidFill>
                <a:srgbClr val="434343"/>
              </a:solidFill>
              <a:latin typeface="Proxima Nova"/>
              <a:ea typeface="Proxima Nova"/>
              <a:cs typeface="Proxima Nova"/>
              <a:sym typeface="Proxima Nova"/>
            </a:endParaRPr>
          </a:p>
          <a:p>
            <a:pPr marL="457200" lvl="0" indent="-317500" algn="l" rtl="0">
              <a:lnSpc>
                <a:spcPct val="150000"/>
              </a:lnSpc>
              <a:spcBef>
                <a:spcPts val="0"/>
              </a:spcBef>
              <a:spcAft>
                <a:spcPts val="0"/>
              </a:spcAft>
              <a:buClr>
                <a:srgbClr val="434343"/>
              </a:buClr>
              <a:buSzPts val="1400"/>
              <a:buFont typeface="Proxima Nova"/>
              <a:buChar char="●"/>
            </a:pPr>
            <a:r>
              <a:rPr lang="en">
                <a:solidFill>
                  <a:srgbClr val="434343"/>
                </a:solidFill>
                <a:latin typeface="Proxima Nova"/>
                <a:ea typeface="Proxima Nova"/>
                <a:cs typeface="Proxima Nova"/>
                <a:sym typeface="Proxima Nova"/>
              </a:rPr>
              <a:t>Quiz</a:t>
            </a:r>
            <a:endParaRPr>
              <a:solidFill>
                <a:srgbClr val="434343"/>
              </a:solidFill>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d749f34bc7_0_179"/>
          <p:cNvSpPr txBox="1">
            <a:spLocks noGrp="1"/>
          </p:cNvSpPr>
          <p:nvPr>
            <p:ph type="title"/>
          </p:nvPr>
        </p:nvSpPr>
        <p:spPr>
          <a:xfrm>
            <a:off x="311700" y="2922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11111"/>
              <a:buFont typeface="Arial"/>
              <a:buNone/>
            </a:pPr>
            <a:r>
              <a:rPr lang="en" b="1" dirty="0">
                <a:solidFill>
                  <a:srgbClr val="434343"/>
                </a:solidFill>
                <a:latin typeface="Proxima Nova"/>
                <a:ea typeface="Proxima Nova"/>
                <a:cs typeface="Proxima Nova"/>
                <a:sym typeface="Proxima Nova"/>
              </a:rPr>
              <a:t>Prompt 4: Mapping a Learning Pathway</a:t>
            </a:r>
            <a:endParaRPr b="1" dirty="0">
              <a:solidFill>
                <a:srgbClr val="434343"/>
              </a:solidFill>
              <a:latin typeface="Proxima Nova"/>
              <a:ea typeface="Proxima Nova"/>
              <a:cs typeface="Proxima Nova"/>
              <a:sym typeface="Proxima Nova"/>
            </a:endParaRPr>
          </a:p>
        </p:txBody>
      </p:sp>
      <p:pic>
        <p:nvPicPr>
          <p:cNvPr id="146" name="Google Shape;146;gd749f34bc7_0_179"/>
          <p:cNvPicPr preferRelativeResize="0"/>
          <p:nvPr/>
        </p:nvPicPr>
        <p:blipFill rotWithShape="1">
          <a:blip r:embed="rId3">
            <a:alphaModFix/>
          </a:blip>
          <a:srcRect l="2170" t="23405" r="49602" b="15548"/>
          <a:stretch/>
        </p:blipFill>
        <p:spPr>
          <a:xfrm>
            <a:off x="611099" y="864950"/>
            <a:ext cx="7404626" cy="43964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d749f34bc7_0_18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dirty="0">
                <a:solidFill>
                  <a:srgbClr val="434343"/>
                </a:solidFill>
                <a:latin typeface="Proxima Nova"/>
                <a:ea typeface="Proxima Nova"/>
                <a:cs typeface="Proxima Nova"/>
                <a:sym typeface="Proxima Nova"/>
              </a:rPr>
              <a:t>Prompt 5: Key Questions to animate learner engagement</a:t>
            </a:r>
            <a:endParaRPr b="1" dirty="0">
              <a:solidFill>
                <a:srgbClr val="434343"/>
              </a:solidFill>
              <a:latin typeface="Proxima Nova"/>
              <a:ea typeface="Proxima Nova"/>
              <a:cs typeface="Proxima Nova"/>
              <a:sym typeface="Proxima Nova"/>
            </a:endParaRPr>
          </a:p>
        </p:txBody>
      </p:sp>
      <p:sp>
        <p:nvSpPr>
          <p:cNvPr id="152" name="Google Shape;152;gd749f34bc7_0_18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fontScale="92500" lnSpcReduction="10000"/>
          </a:bodyPr>
          <a:lstStyle/>
          <a:p>
            <a:pPr marL="457200" lvl="0" indent="-317499" algn="l" rtl="0">
              <a:lnSpc>
                <a:spcPct val="115000"/>
              </a:lnSpc>
              <a:spcBef>
                <a:spcPts val="0"/>
              </a:spcBef>
              <a:spcAft>
                <a:spcPts val="0"/>
              </a:spcAft>
              <a:buSzPct val="108107"/>
              <a:buFont typeface="Proxima Nova"/>
              <a:buChar char="●"/>
            </a:pPr>
            <a:r>
              <a:rPr lang="en" b="1">
                <a:latin typeface="Proxima Nova"/>
                <a:ea typeface="Proxima Nova"/>
                <a:cs typeface="Proxima Nova"/>
                <a:sym typeface="Proxima Nova"/>
              </a:rPr>
              <a:t>Sequencing:</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8107"/>
              <a:buNone/>
            </a:pPr>
            <a:r>
              <a:rPr lang="en">
                <a:latin typeface="Proxima Nova"/>
                <a:ea typeface="Proxima Nova"/>
                <a:cs typeface="Proxima Nova"/>
                <a:sym typeface="Proxima Nova"/>
              </a:rPr>
              <a:t>How will I position and pace each activity and learning sequence?</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8107"/>
              <a:buNone/>
            </a:pPr>
            <a:endParaRPr>
              <a:latin typeface="Proxima Nova"/>
              <a:ea typeface="Proxima Nova"/>
              <a:cs typeface="Proxima Nova"/>
              <a:sym typeface="Proxima Nova"/>
            </a:endParaRPr>
          </a:p>
          <a:p>
            <a:pPr marL="457200" lvl="0" indent="-317499" algn="l" rtl="0">
              <a:lnSpc>
                <a:spcPct val="115000"/>
              </a:lnSpc>
              <a:spcBef>
                <a:spcPts val="0"/>
              </a:spcBef>
              <a:spcAft>
                <a:spcPts val="0"/>
              </a:spcAft>
              <a:buSzPct val="108107"/>
              <a:buFont typeface="Proxima Nova"/>
              <a:buChar char="●"/>
            </a:pPr>
            <a:r>
              <a:rPr lang="en" b="1">
                <a:latin typeface="Proxima Nova"/>
                <a:ea typeface="Proxima Nova"/>
                <a:cs typeface="Proxima Nova"/>
                <a:sym typeface="Proxima Nova"/>
              </a:rPr>
              <a:t>Feedback</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8107"/>
              <a:buNone/>
            </a:pPr>
            <a:r>
              <a:rPr lang="en">
                <a:latin typeface="Proxima Nova"/>
                <a:ea typeface="Proxima Nova"/>
                <a:cs typeface="Proxima Nova"/>
                <a:sym typeface="Proxima Nova"/>
              </a:rPr>
              <a:t>How will I help students see the progress they have made?</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8107"/>
              <a:buNone/>
            </a:pPr>
            <a:endParaRPr>
              <a:latin typeface="Proxima Nova"/>
              <a:ea typeface="Proxima Nova"/>
              <a:cs typeface="Proxima Nova"/>
              <a:sym typeface="Proxima Nova"/>
            </a:endParaRPr>
          </a:p>
          <a:p>
            <a:pPr marL="457200" lvl="0" indent="-317499" algn="l" rtl="0">
              <a:lnSpc>
                <a:spcPct val="115000"/>
              </a:lnSpc>
              <a:spcBef>
                <a:spcPts val="0"/>
              </a:spcBef>
              <a:spcAft>
                <a:spcPts val="0"/>
              </a:spcAft>
              <a:buSzPct val="108107"/>
              <a:buFont typeface="Proxima Nova"/>
              <a:buChar char="●"/>
            </a:pPr>
            <a:r>
              <a:rPr lang="en" b="1">
                <a:latin typeface="Proxima Nova"/>
                <a:ea typeface="Proxima Nova"/>
                <a:cs typeface="Proxima Nova"/>
                <a:sym typeface="Proxima Nova"/>
              </a:rPr>
              <a:t>Questioning</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8107"/>
              <a:buNone/>
            </a:pPr>
            <a:r>
              <a:rPr lang="en">
                <a:latin typeface="Proxima Nova"/>
                <a:ea typeface="Proxima Nova"/>
                <a:cs typeface="Proxima Nova"/>
                <a:sym typeface="Proxima Nova"/>
              </a:rPr>
              <a:t>How will I craft and position key questions to deepen learning?</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8107"/>
              <a:buNone/>
            </a:pPr>
            <a:endParaRPr>
              <a:latin typeface="Proxima Nova"/>
              <a:ea typeface="Proxima Nova"/>
              <a:cs typeface="Proxima Nova"/>
              <a:sym typeface="Proxima Nova"/>
            </a:endParaRPr>
          </a:p>
          <a:p>
            <a:pPr marL="457200" lvl="0" indent="-317499" algn="l" rtl="0">
              <a:lnSpc>
                <a:spcPct val="115000"/>
              </a:lnSpc>
              <a:spcBef>
                <a:spcPts val="0"/>
              </a:spcBef>
              <a:spcAft>
                <a:spcPts val="0"/>
              </a:spcAft>
              <a:buSzPct val="108107"/>
              <a:buFont typeface="Proxima Nova"/>
              <a:buChar char="●"/>
            </a:pPr>
            <a:r>
              <a:rPr lang="en" b="1">
                <a:latin typeface="Proxima Nova"/>
                <a:ea typeface="Proxima Nova"/>
                <a:cs typeface="Proxima Nova"/>
                <a:sym typeface="Proxima Nova"/>
              </a:rPr>
              <a:t>Community &amp; Collaboration</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8107"/>
              <a:buNone/>
            </a:pPr>
            <a:r>
              <a:rPr lang="en">
                <a:latin typeface="Proxima Nova"/>
                <a:ea typeface="Proxima Nova"/>
                <a:cs typeface="Proxima Nova"/>
                <a:sym typeface="Proxima Nova"/>
              </a:rPr>
              <a:t>How can I enable students to learn from each other?</a:t>
            </a:r>
            <a:endParaRPr>
              <a:latin typeface="Proxima Nova"/>
              <a:ea typeface="Proxima Nova"/>
              <a:cs typeface="Proxima Nova"/>
              <a:sym typeface="Proxima Nova"/>
            </a:endParaRPr>
          </a:p>
          <a:p>
            <a:pPr marL="457200" lvl="0" indent="-228600" algn="l" rtl="0">
              <a:lnSpc>
                <a:spcPct val="115000"/>
              </a:lnSpc>
              <a:spcBef>
                <a:spcPts val="0"/>
              </a:spcBef>
              <a:spcAft>
                <a:spcPts val="0"/>
              </a:spcAft>
              <a:buSzPct val="108107"/>
              <a:buNone/>
            </a:pPr>
            <a:endParaRPr>
              <a:latin typeface="Proxima Nova"/>
              <a:ea typeface="Proxima Nova"/>
              <a:cs typeface="Proxima Nova"/>
              <a:sym typeface="Proxima Nova"/>
            </a:endParaRPr>
          </a:p>
        </p:txBody>
      </p:sp>
      <p:sp>
        <p:nvSpPr>
          <p:cNvPr id="153" name="Google Shape;153;gd749f34bc7_0_18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lnSpcReduction="10000"/>
          </a:bodyPr>
          <a:lstStyle/>
          <a:p>
            <a:pPr marL="457200" lvl="0" indent="-310832" algn="l" rtl="0">
              <a:lnSpc>
                <a:spcPct val="115000"/>
              </a:lnSpc>
              <a:spcBef>
                <a:spcPts val="0"/>
              </a:spcBef>
              <a:spcAft>
                <a:spcPts val="0"/>
              </a:spcAft>
              <a:buSzPct val="100000"/>
              <a:buFont typeface="Proxima Nova"/>
              <a:buChar char="●"/>
            </a:pPr>
            <a:r>
              <a:rPr lang="en" b="1">
                <a:latin typeface="Proxima Nova"/>
                <a:ea typeface="Proxima Nova"/>
                <a:cs typeface="Proxima Nova"/>
                <a:sym typeface="Proxima Nova"/>
              </a:rPr>
              <a:t>Passion &amp; Rewards</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r>
              <a:rPr lang="en">
                <a:latin typeface="Proxima Nova"/>
                <a:ea typeface="Proxima Nova"/>
                <a:cs typeface="Proxima Nova"/>
                <a:sym typeface="Proxima Nova"/>
              </a:rPr>
              <a:t>How do the activities I select amplify students’ motivation?</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endParaRPr>
              <a:latin typeface="Proxima Nova"/>
              <a:ea typeface="Proxima Nova"/>
              <a:cs typeface="Proxima Nova"/>
              <a:sym typeface="Proxima Nova"/>
            </a:endParaRPr>
          </a:p>
          <a:p>
            <a:pPr marL="457200" lvl="0" indent="-310832" algn="l" rtl="0">
              <a:lnSpc>
                <a:spcPct val="115000"/>
              </a:lnSpc>
              <a:spcBef>
                <a:spcPts val="0"/>
              </a:spcBef>
              <a:spcAft>
                <a:spcPts val="0"/>
              </a:spcAft>
              <a:buSzPct val="100000"/>
              <a:buFont typeface="Proxima Nova"/>
              <a:buChar char="●"/>
            </a:pPr>
            <a:r>
              <a:rPr lang="en" b="1">
                <a:latin typeface="Proxima Nova"/>
                <a:ea typeface="Proxima Nova"/>
                <a:cs typeface="Proxima Nova"/>
                <a:sym typeface="Proxima Nova"/>
              </a:rPr>
              <a:t>Consistency &amp; Coherence</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r>
              <a:rPr lang="en">
                <a:latin typeface="Proxima Nova"/>
                <a:ea typeface="Proxima Nova"/>
                <a:cs typeface="Proxima Nova"/>
                <a:sym typeface="Proxima Nova"/>
              </a:rPr>
              <a:t>How can I help students recognize patterns?</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endParaRPr>
              <a:latin typeface="Proxima Nova"/>
              <a:ea typeface="Proxima Nova"/>
              <a:cs typeface="Proxima Nova"/>
              <a:sym typeface="Proxima Nova"/>
            </a:endParaRPr>
          </a:p>
          <a:p>
            <a:pPr marL="457200" lvl="0" indent="-310832" algn="l" rtl="0">
              <a:lnSpc>
                <a:spcPct val="115000"/>
              </a:lnSpc>
              <a:spcBef>
                <a:spcPts val="0"/>
              </a:spcBef>
              <a:spcAft>
                <a:spcPts val="0"/>
              </a:spcAft>
              <a:buSzPct val="100000"/>
              <a:buFont typeface="Proxima Nova"/>
              <a:buChar char="●"/>
            </a:pPr>
            <a:r>
              <a:rPr lang="en" b="1">
                <a:latin typeface="Proxima Nova"/>
                <a:ea typeface="Proxima Nova"/>
                <a:cs typeface="Proxima Nova"/>
                <a:sym typeface="Proxima Nova"/>
              </a:rPr>
              <a:t>Complex Communications</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r>
              <a:rPr lang="en">
                <a:latin typeface="Proxima Nova"/>
                <a:ea typeface="Proxima Nova"/>
                <a:cs typeface="Proxima Nova"/>
                <a:sym typeface="Proxima Nova"/>
              </a:rPr>
              <a:t>How can I make student communication tasks more complex and rich?</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endParaRPr>
              <a:latin typeface="Proxima Nova"/>
              <a:ea typeface="Proxima Nova"/>
              <a:cs typeface="Proxima Nova"/>
              <a:sym typeface="Proxima Nova"/>
            </a:endParaRPr>
          </a:p>
          <a:p>
            <a:pPr marL="457200" lvl="0" indent="-310832" algn="l" rtl="0">
              <a:lnSpc>
                <a:spcPct val="115000"/>
              </a:lnSpc>
              <a:spcBef>
                <a:spcPts val="0"/>
              </a:spcBef>
              <a:spcAft>
                <a:spcPts val="0"/>
              </a:spcAft>
              <a:buSzPct val="100000"/>
              <a:buFont typeface="Proxima Nova"/>
              <a:buChar char="●"/>
            </a:pPr>
            <a:r>
              <a:rPr lang="en" b="1">
                <a:latin typeface="Proxima Nova"/>
                <a:ea typeface="Proxima Nova"/>
                <a:cs typeface="Proxima Nova"/>
                <a:sym typeface="Proxima Nova"/>
              </a:rPr>
              <a:t>Presence</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r>
              <a:rPr lang="en">
                <a:latin typeface="Proxima Nova"/>
                <a:ea typeface="Proxima Nova"/>
                <a:cs typeface="Proxima Nova"/>
                <a:sym typeface="Proxima Nova"/>
              </a:rPr>
              <a:t>How will I communicate my enthusiasm and presence as a teacher?</a:t>
            </a: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endParaRPr>
              <a:latin typeface="Proxima Nova"/>
              <a:ea typeface="Proxima Nova"/>
              <a:cs typeface="Proxima Nova"/>
              <a:sym typeface="Proxima Nova"/>
            </a:endParaRPr>
          </a:p>
          <a:p>
            <a:pPr marL="139700" lvl="0" indent="0" algn="l" rtl="0">
              <a:lnSpc>
                <a:spcPct val="115000"/>
              </a:lnSpc>
              <a:spcBef>
                <a:spcPts val="0"/>
              </a:spcBef>
              <a:spcAft>
                <a:spcPts val="0"/>
              </a:spcAft>
              <a:buSzPct val="100000"/>
              <a:buNone/>
            </a:pPr>
            <a:endParaRPr>
              <a:latin typeface="Proxima Nova"/>
              <a:ea typeface="Proxima Nova"/>
              <a:cs typeface="Proxima Nova"/>
              <a:sym typeface="Proxima Nova"/>
            </a:endParaRPr>
          </a:p>
          <a:p>
            <a:pPr marL="457200" lvl="0" indent="-228600" algn="l" rtl="0">
              <a:lnSpc>
                <a:spcPct val="115000"/>
              </a:lnSpc>
              <a:spcBef>
                <a:spcPts val="0"/>
              </a:spcBef>
              <a:spcAft>
                <a:spcPts val="0"/>
              </a:spcAft>
              <a:buSzPct val="100000"/>
              <a:buNone/>
            </a:pPr>
            <a:endParaRPr>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d23990db72_0_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AU" b="1" dirty="0">
                <a:solidFill>
                  <a:schemeClr val="tx1"/>
                </a:solidFill>
                <a:latin typeface="Proxima Nova"/>
                <a:ea typeface="Proxima Nova"/>
                <a:cs typeface="Proxima Nova"/>
                <a:sym typeface="Proxima Nova"/>
              </a:rPr>
              <a:t>How to use </a:t>
            </a:r>
            <a:r>
              <a:rPr lang="en" b="1" dirty="0">
                <a:solidFill>
                  <a:schemeClr val="tx1"/>
                </a:solidFill>
                <a:latin typeface="Proxima Nova"/>
                <a:ea typeface="Proxima Nova"/>
                <a:cs typeface="Proxima Nova"/>
                <a:sym typeface="Proxima Nova"/>
              </a:rPr>
              <a:t>this M</a:t>
            </a:r>
            <a:r>
              <a:rPr lang="en-US" sz="2800" b="1" i="0" u="none" strike="noStrike" cap="none" dirty="0" err="1">
                <a:solidFill>
                  <a:schemeClr val="tx1"/>
                </a:solidFill>
                <a:latin typeface="Roboto"/>
                <a:ea typeface="Roboto"/>
                <a:cs typeface="Roboto"/>
                <a:sym typeface="Roboto"/>
              </a:rPr>
              <a:t>icro</a:t>
            </a:r>
            <a:r>
              <a:rPr lang="en-US" sz="2800" b="1" i="0" u="none" strike="noStrike" cap="none" dirty="0">
                <a:solidFill>
                  <a:schemeClr val="tx1"/>
                </a:solidFill>
                <a:latin typeface="Roboto"/>
                <a:ea typeface="Roboto"/>
                <a:cs typeface="Roboto"/>
                <a:sym typeface="Roboto"/>
              </a:rPr>
              <a:t>-course Learning Pathway Builder </a:t>
            </a:r>
            <a:endParaRPr b="1" dirty="0">
              <a:solidFill>
                <a:srgbClr val="434343"/>
              </a:solidFill>
              <a:latin typeface="Proxima Nova"/>
              <a:ea typeface="Proxima Nova"/>
              <a:cs typeface="Proxima Nova"/>
              <a:sym typeface="Proxima Nova"/>
            </a:endParaRPr>
          </a:p>
        </p:txBody>
      </p:sp>
      <p:sp>
        <p:nvSpPr>
          <p:cNvPr id="190" name="Google Shape;190;gd23990db72_0_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457200" lvl="0" indent="-342900" algn="l" rtl="0">
              <a:spcBef>
                <a:spcPts val="0"/>
              </a:spcBef>
              <a:spcAft>
                <a:spcPts val="0"/>
              </a:spcAft>
              <a:buSzPts val="1800"/>
              <a:buChar char="●"/>
            </a:pPr>
            <a:r>
              <a:rPr lang="en" dirty="0"/>
              <a:t>Begin by making a copy of this document within which you will build your course.</a:t>
            </a:r>
            <a:endParaRPr dirty="0"/>
          </a:p>
          <a:p>
            <a:pPr marL="457200" lvl="0" indent="-342900" algn="l" rtl="0">
              <a:spcBef>
                <a:spcPts val="0"/>
              </a:spcBef>
              <a:spcAft>
                <a:spcPts val="0"/>
              </a:spcAft>
              <a:buSzPts val="1800"/>
              <a:buChar char="●"/>
            </a:pPr>
            <a:r>
              <a:rPr lang="en" dirty="0"/>
              <a:t>Use each slide to represent a ‘lesson’. Lessons will then be queued into a playlist for the ‘session’. Create as many slides as there are lessons in the session.You will decide how many lessons each session will have.</a:t>
            </a:r>
            <a:endParaRPr dirty="0"/>
          </a:p>
          <a:p>
            <a:pPr marL="457200" lvl="0" indent="-342900" algn="l" rtl="0">
              <a:spcBef>
                <a:spcPts val="0"/>
              </a:spcBef>
              <a:spcAft>
                <a:spcPts val="0"/>
              </a:spcAft>
              <a:buSzPts val="1800"/>
              <a:buChar char="●"/>
            </a:pPr>
            <a:r>
              <a:rPr lang="en" dirty="0"/>
              <a:t>Each lesson is built around one ot two instructional activities which are presented to learners via videos, multi-media presentations, text instructions and so on.</a:t>
            </a:r>
          </a:p>
          <a:p>
            <a:pPr marL="457200" lvl="0" indent="-342900" algn="l" rtl="0">
              <a:spcBef>
                <a:spcPts val="0"/>
              </a:spcBef>
              <a:spcAft>
                <a:spcPts val="0"/>
              </a:spcAft>
              <a:buSzPts val="1800"/>
              <a:buChar char="●"/>
            </a:pPr>
            <a:r>
              <a:rPr lang="en-AU" dirty="0"/>
              <a:t>Micro-courses are not formally assessed for credit. We recommend that if students complete the Micro-course activities or coursework/assignments, then they receive 100% for assessment in order to receive a </a:t>
            </a:r>
            <a:r>
              <a:rPr lang="en-AU" i="1" dirty="0"/>
              <a:t>Certificate of Completion</a:t>
            </a:r>
            <a:r>
              <a:rPr lang="en-AU" dirty="0"/>
              <a:t>.</a:t>
            </a:r>
          </a:p>
          <a:p>
            <a:pPr marL="114300" lvl="0" indent="0" algn="l" rtl="0">
              <a:spcBef>
                <a:spcPts val="0"/>
              </a:spcBef>
              <a:spcAft>
                <a:spcPts val="0"/>
              </a:spcAft>
              <a:buSzPts val="1800"/>
              <a:buNone/>
            </a:pPr>
            <a:endParaRPr lang="en-AU" dirty="0"/>
          </a:p>
          <a:p>
            <a:pPr marL="114300" lvl="0" indent="0" algn="l" rtl="0">
              <a:spcBef>
                <a:spcPts val="0"/>
              </a:spcBef>
              <a:spcAft>
                <a:spcPts val="0"/>
              </a:spcAft>
              <a:buSzPts val="1800"/>
              <a:buNone/>
            </a:pPr>
            <a:r>
              <a:rPr lang="en-AU" dirty="0"/>
              <a:t> </a:t>
            </a:r>
            <a:r>
              <a:rPr lang="en" dirty="0"/>
              <a:t>Note: One effective Kadenze course that’s free to audit is the “The Basics of Teaching Artistry.” It illustrates how lessons are sequenced into a playlist to structre Sessions or Learning Pathways. </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8D7E6"/>
        </a:solidFill>
        <a:effectLst/>
      </p:bgPr>
    </p:bg>
    <p:spTree>
      <p:nvGrpSpPr>
        <p:cNvPr id="1" name="Shape 166"/>
        <p:cNvGrpSpPr/>
        <p:nvPr/>
      </p:nvGrpSpPr>
      <p:grpSpPr>
        <a:xfrm>
          <a:off x="0" y="0"/>
          <a:ext cx="0" cy="0"/>
          <a:chOff x="0" y="0"/>
          <a:chExt cx="0" cy="0"/>
        </a:xfrm>
      </p:grpSpPr>
      <p:sp>
        <p:nvSpPr>
          <p:cNvPr id="167" name="Google Shape;167;p2"/>
          <p:cNvSpPr txBox="1"/>
          <p:nvPr/>
        </p:nvSpPr>
        <p:spPr>
          <a:xfrm>
            <a:off x="211525" y="1700200"/>
            <a:ext cx="8607900" cy="1206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2000" dirty="0">
                <a:solidFill>
                  <a:srgbClr val="2F3739"/>
                </a:solidFill>
                <a:latin typeface="Roboto"/>
                <a:ea typeface="Roboto"/>
                <a:cs typeface="Roboto"/>
                <a:sym typeface="Roboto"/>
              </a:rPr>
              <a:t>Add your details</a:t>
            </a:r>
            <a:endParaRPr sz="2000" b="0" i="0" u="none" strike="noStrike" cap="none" dirty="0">
              <a:solidFill>
                <a:srgbClr val="2F3739"/>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3000"/>
              <a:buFont typeface="Arial"/>
              <a:buNone/>
            </a:pPr>
            <a:endParaRPr sz="3600" b="0" i="0" u="none" strike="noStrike" cap="none" dirty="0">
              <a:solidFill>
                <a:srgbClr val="2F3739"/>
              </a:solidFill>
              <a:latin typeface="Roboto"/>
              <a:ea typeface="Roboto"/>
              <a:cs typeface="Roboto"/>
              <a:sym typeface="Roboto"/>
            </a:endParaRPr>
          </a:p>
        </p:txBody>
      </p:sp>
      <p:sp>
        <p:nvSpPr>
          <p:cNvPr id="168" name="Google Shape;168;p2"/>
          <p:cNvSpPr txBox="1"/>
          <p:nvPr/>
        </p:nvSpPr>
        <p:spPr>
          <a:xfrm>
            <a:off x="712693" y="2571750"/>
            <a:ext cx="7409330" cy="542700"/>
          </a:xfrm>
          <a:prstGeom prst="rect">
            <a:avLst/>
          </a:prstGeom>
          <a:noFill/>
          <a:ln>
            <a:noFill/>
          </a:ln>
        </p:spPr>
        <p:txBody>
          <a:bodyPr spcFirstLastPara="1" wrap="square" lIns="91425" tIns="91425" rIns="91425" bIns="91425" anchor="t" anchorCtr="0">
            <a:noAutofit/>
          </a:bodyPr>
          <a:lstStyle/>
          <a:p>
            <a:r>
              <a:rPr lang="en-AU" sz="2400" dirty="0">
                <a:solidFill>
                  <a:schemeClr val="tx1"/>
                </a:solidFill>
                <a:latin typeface="Roboto"/>
                <a:ea typeface="Roboto"/>
                <a:cs typeface="Roboto"/>
                <a:sym typeface="Roboto"/>
              </a:rPr>
              <a:t>YOUR COURSE TITLE </a:t>
            </a:r>
            <a:r>
              <a:rPr lang="en-AU" sz="2400" b="0" i="0" u="none" strike="noStrike" cap="none" dirty="0">
                <a:solidFill>
                  <a:schemeClr val="accent4">
                    <a:lumMod val="75000"/>
                  </a:schemeClr>
                </a:solidFill>
                <a:latin typeface="Roboto"/>
                <a:ea typeface="Roboto"/>
                <a:cs typeface="Roboto"/>
                <a:sym typeface="Roboto"/>
              </a:rPr>
              <a:t>| </a:t>
            </a:r>
            <a:r>
              <a:rPr lang="en-AU" sz="2400" dirty="0">
                <a:solidFill>
                  <a:schemeClr val="tx1"/>
                </a:solidFill>
                <a:latin typeface="Roboto"/>
                <a:ea typeface="Roboto"/>
                <a:cs typeface="Roboto"/>
                <a:sym typeface="Roboto"/>
              </a:rPr>
              <a:t>INSTRUCTOR NAME(S) </a:t>
            </a:r>
            <a:r>
              <a:rPr lang="en-AU" sz="2400" b="0" i="0" u="none" strike="noStrike" cap="none" dirty="0">
                <a:solidFill>
                  <a:schemeClr val="accent4">
                    <a:lumMod val="75000"/>
                  </a:schemeClr>
                </a:solidFill>
                <a:latin typeface="Roboto"/>
                <a:ea typeface="Roboto"/>
                <a:cs typeface="Roboto"/>
                <a:sym typeface="Roboto"/>
              </a:rPr>
              <a:t>| </a:t>
            </a:r>
            <a:r>
              <a:rPr lang="en-AU" sz="2400" dirty="0">
                <a:solidFill>
                  <a:schemeClr val="tx1"/>
                </a:solidFill>
                <a:latin typeface="Roboto"/>
                <a:ea typeface="Roboto"/>
                <a:cs typeface="Roboto"/>
                <a:sym typeface="Roboto"/>
              </a:rPr>
              <a:t>YEAR</a:t>
            </a:r>
            <a:endParaRPr lang="en-AU" sz="2400" b="0" i="0" u="none" strike="noStrike" cap="none" dirty="0">
              <a:solidFill>
                <a:schemeClr val="tx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d23990db72_0_10"/>
          <p:cNvSpPr txBox="1">
            <a:spLocks noGrp="1"/>
          </p:cNvSpPr>
          <p:nvPr>
            <p:ph type="title"/>
          </p:nvPr>
        </p:nvSpPr>
        <p:spPr>
          <a:xfrm>
            <a:off x="143475" y="880075"/>
            <a:ext cx="28080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Session 1</a:t>
            </a:r>
            <a:endParaRPr b="1">
              <a:solidFill>
                <a:srgbClr val="434343"/>
              </a:solidFill>
              <a:latin typeface="Proxima Nova"/>
              <a:ea typeface="Proxima Nova"/>
              <a:cs typeface="Proxima Nova"/>
              <a:sym typeface="Proxima Nova"/>
            </a:endParaRPr>
          </a:p>
        </p:txBody>
      </p:sp>
      <p:sp>
        <p:nvSpPr>
          <p:cNvPr id="174" name="Google Shape;174;gd23990db72_0_10"/>
          <p:cNvSpPr txBox="1">
            <a:spLocks noGrp="1"/>
          </p:cNvSpPr>
          <p:nvPr>
            <p:ph type="body" idx="1"/>
          </p:nvPr>
        </p:nvSpPr>
        <p:spPr>
          <a:xfrm>
            <a:off x="143475" y="1714075"/>
            <a:ext cx="2808000" cy="3179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Proxima Nova"/>
                <a:ea typeface="Proxima Nova"/>
                <a:cs typeface="Proxima Nova"/>
                <a:sym typeface="Proxima Nova"/>
              </a:rPr>
              <a:t>ONE SENTENCE OVERVIEW</a:t>
            </a:r>
            <a:endParaRPr>
              <a:latin typeface="Proxima Nova"/>
              <a:ea typeface="Proxima Nova"/>
              <a:cs typeface="Proxima Nova"/>
              <a:sym typeface="Proxima Nova"/>
            </a:endParaRPr>
          </a:p>
          <a:p>
            <a:pPr marL="0" lvl="0" indent="0" algn="l" rtl="0">
              <a:spcBef>
                <a:spcPts val="1200"/>
              </a:spcBef>
              <a:spcAft>
                <a:spcPts val="0"/>
              </a:spcAft>
              <a:buNone/>
            </a:pPr>
            <a:r>
              <a:rPr lang="en">
                <a:solidFill>
                  <a:srgbClr val="434343"/>
                </a:solidFill>
                <a:latin typeface="Proxima Nova"/>
                <a:ea typeface="Proxima Nova"/>
                <a:cs typeface="Proxima Nova"/>
                <a:sym typeface="Proxima Nova"/>
              </a:rPr>
              <a:t>ACTIVITY 1: Introduction - video</a:t>
            </a: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r>
              <a:rPr lang="en">
                <a:solidFill>
                  <a:srgbClr val="434343"/>
                </a:solidFill>
                <a:latin typeface="Proxima Nova"/>
                <a:ea typeface="Proxima Nova"/>
                <a:cs typeface="Proxima Nova"/>
                <a:sym typeface="Proxima Nova"/>
              </a:rPr>
              <a:t>ACTIVITY 2: </a:t>
            </a: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r>
              <a:rPr lang="en">
                <a:solidFill>
                  <a:srgbClr val="434343"/>
                </a:solidFill>
                <a:latin typeface="Proxima Nova"/>
                <a:ea typeface="Proxima Nova"/>
                <a:cs typeface="Proxima Nova"/>
                <a:sym typeface="Proxima Nova"/>
              </a:rPr>
              <a:t>ACTIVITY 3: </a:t>
            </a: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r>
              <a:rPr lang="en">
                <a:solidFill>
                  <a:srgbClr val="434343"/>
                </a:solidFill>
                <a:latin typeface="Proxima Nova"/>
                <a:ea typeface="Proxima Nova"/>
                <a:cs typeface="Proxima Nova"/>
                <a:sym typeface="Proxima Nova"/>
              </a:rPr>
              <a:t>ACTIVITY 4: </a:t>
            </a: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None/>
            </a:pPr>
            <a:r>
              <a:rPr lang="en">
                <a:solidFill>
                  <a:srgbClr val="434343"/>
                </a:solidFill>
                <a:latin typeface="Proxima Nova"/>
                <a:ea typeface="Proxima Nova"/>
                <a:cs typeface="Proxima Nova"/>
                <a:sym typeface="Proxima Nova"/>
              </a:rPr>
              <a:t>ACTIVITY 5: </a:t>
            </a:r>
            <a:endParaRPr>
              <a:solidFill>
                <a:srgbClr val="434343"/>
              </a:solidFill>
              <a:latin typeface="Proxima Nova"/>
              <a:ea typeface="Proxima Nova"/>
              <a:cs typeface="Proxima Nova"/>
              <a:sym typeface="Proxima Nova"/>
            </a:endParaRPr>
          </a:p>
          <a:p>
            <a:pPr marL="457200" lvl="0" indent="0" algn="l" rtl="0">
              <a:spcBef>
                <a:spcPts val="0"/>
              </a:spcBef>
              <a:spcAft>
                <a:spcPts val="0"/>
              </a:spcAft>
              <a:buClr>
                <a:schemeClr val="dk1"/>
              </a:buClr>
              <a:buSzPts val="2000"/>
              <a:buFont typeface="Arial"/>
              <a:buNone/>
            </a:pPr>
            <a:endParaRPr sz="900">
              <a:solidFill>
                <a:srgbClr val="434343"/>
              </a:solidFill>
              <a:latin typeface="Proxima Nova"/>
              <a:ea typeface="Proxima Nova"/>
              <a:cs typeface="Proxima Nova"/>
              <a:sym typeface="Proxima Nova"/>
            </a:endParaRPr>
          </a:p>
          <a:p>
            <a:pPr marL="0" lvl="0" indent="0" algn="l" rtl="0">
              <a:spcBef>
                <a:spcPts val="0"/>
              </a:spcBef>
              <a:spcAft>
                <a:spcPts val="1200"/>
              </a:spcAft>
              <a:buNone/>
            </a:pPr>
            <a:endParaRPr>
              <a:latin typeface="Proxima Nova"/>
              <a:ea typeface="Proxima Nova"/>
              <a:cs typeface="Proxima Nova"/>
              <a:sym typeface="Proxima Nova"/>
            </a:endParaRPr>
          </a:p>
        </p:txBody>
      </p:sp>
      <p:sp>
        <p:nvSpPr>
          <p:cNvPr id="175" name="Google Shape;175;gd23990db72_0_10"/>
          <p:cNvSpPr txBox="1">
            <a:spLocks noGrp="1"/>
          </p:cNvSpPr>
          <p:nvPr>
            <p:ph type="title"/>
          </p:nvPr>
        </p:nvSpPr>
        <p:spPr>
          <a:xfrm>
            <a:off x="3191938" y="880075"/>
            <a:ext cx="28080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Session 2</a:t>
            </a:r>
            <a:endParaRPr b="1">
              <a:solidFill>
                <a:srgbClr val="434343"/>
              </a:solidFill>
              <a:latin typeface="Proxima Nova"/>
              <a:ea typeface="Proxima Nova"/>
              <a:cs typeface="Proxima Nova"/>
              <a:sym typeface="Proxima Nova"/>
            </a:endParaRPr>
          </a:p>
        </p:txBody>
      </p:sp>
      <p:sp>
        <p:nvSpPr>
          <p:cNvPr id="176" name="Google Shape;176;gd23990db72_0_10"/>
          <p:cNvSpPr txBox="1">
            <a:spLocks noGrp="1"/>
          </p:cNvSpPr>
          <p:nvPr>
            <p:ph type="body" idx="1"/>
          </p:nvPr>
        </p:nvSpPr>
        <p:spPr>
          <a:xfrm>
            <a:off x="3191938" y="1714075"/>
            <a:ext cx="2808000" cy="3179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Proxima Nova"/>
                <a:ea typeface="Proxima Nova"/>
                <a:cs typeface="Proxima Nova"/>
                <a:sym typeface="Proxima Nova"/>
              </a:rPr>
              <a:t>ONE SENTENCE OVERVIEW</a:t>
            </a:r>
            <a:endParaRPr>
              <a:solidFill>
                <a:srgbClr val="434343"/>
              </a:solidFill>
              <a:latin typeface="Proxima Nova"/>
              <a:ea typeface="Proxima Nova"/>
              <a:cs typeface="Proxima Nova"/>
              <a:sym typeface="Proxima Nova"/>
            </a:endParaRPr>
          </a:p>
          <a:p>
            <a:pPr marL="0" lvl="0" indent="0" algn="l" rtl="0">
              <a:spcBef>
                <a:spcPts val="1200"/>
              </a:spcBef>
              <a:spcAft>
                <a:spcPts val="0"/>
              </a:spcAft>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1: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2: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3: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4: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5: </a:t>
            </a:r>
            <a:endParaRPr>
              <a:latin typeface="Proxima Nova"/>
              <a:ea typeface="Proxima Nova"/>
              <a:cs typeface="Proxima Nova"/>
              <a:sym typeface="Proxima Nova"/>
            </a:endParaRPr>
          </a:p>
        </p:txBody>
      </p:sp>
      <p:sp>
        <p:nvSpPr>
          <p:cNvPr id="177" name="Google Shape;177;gd23990db72_0_10"/>
          <p:cNvSpPr txBox="1">
            <a:spLocks noGrp="1"/>
          </p:cNvSpPr>
          <p:nvPr>
            <p:ph type="title"/>
          </p:nvPr>
        </p:nvSpPr>
        <p:spPr>
          <a:xfrm>
            <a:off x="6240425" y="880075"/>
            <a:ext cx="28080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Session 3</a:t>
            </a:r>
            <a:endParaRPr b="1">
              <a:solidFill>
                <a:srgbClr val="434343"/>
              </a:solidFill>
              <a:latin typeface="Proxima Nova"/>
              <a:ea typeface="Proxima Nova"/>
              <a:cs typeface="Proxima Nova"/>
              <a:sym typeface="Proxima Nova"/>
            </a:endParaRPr>
          </a:p>
        </p:txBody>
      </p:sp>
      <p:sp>
        <p:nvSpPr>
          <p:cNvPr id="178" name="Google Shape;178;gd23990db72_0_10"/>
          <p:cNvSpPr txBox="1">
            <a:spLocks noGrp="1"/>
          </p:cNvSpPr>
          <p:nvPr>
            <p:ph type="body" idx="1"/>
          </p:nvPr>
        </p:nvSpPr>
        <p:spPr>
          <a:xfrm>
            <a:off x="6240425" y="1714075"/>
            <a:ext cx="2808000" cy="3179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Proxima Nova"/>
                <a:ea typeface="Proxima Nova"/>
                <a:cs typeface="Proxima Nova"/>
                <a:sym typeface="Proxima Nova"/>
              </a:rPr>
              <a:t>ONE SENTENCE OVERVIEW</a:t>
            </a:r>
            <a:endParaRPr>
              <a:solidFill>
                <a:srgbClr val="434343"/>
              </a:solidFill>
              <a:latin typeface="Proxima Nova"/>
              <a:ea typeface="Proxima Nova"/>
              <a:cs typeface="Proxima Nova"/>
              <a:sym typeface="Proxima Nova"/>
            </a:endParaRPr>
          </a:p>
          <a:p>
            <a:pPr marL="0" lvl="0" indent="0" algn="l" rtl="0">
              <a:spcBef>
                <a:spcPts val="1200"/>
              </a:spcBef>
              <a:spcAft>
                <a:spcPts val="0"/>
              </a:spcAft>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1: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2: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3: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4: </a:t>
            </a: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endParaRPr>
              <a:solidFill>
                <a:srgbClr val="434343"/>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
                <a:solidFill>
                  <a:srgbClr val="434343"/>
                </a:solidFill>
                <a:latin typeface="Proxima Nova"/>
                <a:ea typeface="Proxima Nova"/>
                <a:cs typeface="Proxima Nova"/>
                <a:sym typeface="Proxima Nova"/>
              </a:rPr>
              <a:t>ACTIVITY 5: </a:t>
            </a:r>
            <a:endParaRPr>
              <a:latin typeface="Proxima Nova"/>
              <a:ea typeface="Proxima Nova"/>
              <a:cs typeface="Proxima Nova"/>
              <a:sym typeface="Proxima Nova"/>
            </a:endParaRPr>
          </a:p>
        </p:txBody>
      </p:sp>
      <p:sp>
        <p:nvSpPr>
          <p:cNvPr id="179" name="Google Shape;179;gd23990db72_0_10"/>
          <p:cNvSpPr txBox="1">
            <a:spLocks noGrp="1"/>
          </p:cNvSpPr>
          <p:nvPr>
            <p:ph type="title"/>
          </p:nvPr>
        </p:nvSpPr>
        <p:spPr>
          <a:xfrm>
            <a:off x="143480" y="280075"/>
            <a:ext cx="8692200" cy="521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b="1">
                <a:solidFill>
                  <a:srgbClr val="434343"/>
                </a:solidFill>
                <a:latin typeface="Proxima Nova"/>
                <a:ea typeface="Proxima Nova"/>
                <a:cs typeface="Proxima Nova"/>
                <a:sym typeface="Proxima Nova"/>
              </a:rPr>
              <a:t>Course Overview </a:t>
            </a:r>
            <a:r>
              <a:rPr lang="en" sz="1200" b="1">
                <a:solidFill>
                  <a:srgbClr val="434343"/>
                </a:solidFill>
                <a:latin typeface="Proxima Nova"/>
                <a:ea typeface="Proxima Nova"/>
                <a:cs typeface="Proxima Nova"/>
                <a:sym typeface="Proxima Nova"/>
              </a:rPr>
              <a:t>(List the instructional activities and duplicate this slide if more sessions are needed)</a:t>
            </a:r>
            <a:endParaRPr sz="1200" b="1">
              <a:solidFill>
                <a:srgbClr val="434343"/>
              </a:solidFill>
              <a:latin typeface="Proxima Nova"/>
              <a:ea typeface="Proxima Nova"/>
              <a:cs typeface="Proxima Nova"/>
              <a:sym typeface="Proxima Nova"/>
            </a:endParaRPr>
          </a:p>
          <a:p>
            <a:pPr marL="0" lvl="0" indent="0" algn="l" rtl="0">
              <a:lnSpc>
                <a:spcPct val="100000"/>
              </a:lnSpc>
              <a:spcBef>
                <a:spcPts val="0"/>
              </a:spcBef>
              <a:spcAft>
                <a:spcPts val="0"/>
              </a:spcAft>
              <a:buSzPts val="2800"/>
              <a:buNone/>
            </a:pPr>
            <a:endParaRPr b="1">
              <a:solidFill>
                <a:srgbClr val="434343"/>
              </a:solidFill>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F3739"/>
        </a:solidFill>
        <a:effectLst/>
      </p:bgPr>
    </p:bg>
    <p:spTree>
      <p:nvGrpSpPr>
        <p:cNvPr id="1" name="Shape 183"/>
        <p:cNvGrpSpPr/>
        <p:nvPr/>
      </p:nvGrpSpPr>
      <p:grpSpPr>
        <a:xfrm>
          <a:off x="0" y="0"/>
          <a:ext cx="0" cy="0"/>
          <a:chOff x="0" y="0"/>
          <a:chExt cx="0" cy="0"/>
        </a:xfrm>
      </p:grpSpPr>
      <p:sp>
        <p:nvSpPr>
          <p:cNvPr id="184" name="Google Shape;184;p4"/>
          <p:cNvSpPr txBox="1"/>
          <p:nvPr/>
        </p:nvSpPr>
        <p:spPr>
          <a:xfrm>
            <a:off x="268050" y="2303250"/>
            <a:ext cx="8607900" cy="537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3500" b="1" i="0" u="none" strike="noStrike" cap="none" dirty="0">
                <a:solidFill>
                  <a:srgbClr val="58D7E6"/>
                </a:solidFill>
                <a:latin typeface="Roboto"/>
                <a:ea typeface="Roboto"/>
                <a:cs typeface="Roboto"/>
                <a:sym typeface="Roboto"/>
              </a:rPr>
              <a:t>Title Session 1</a:t>
            </a:r>
            <a:endParaRPr sz="3500" b="1" i="0" u="none" strike="noStrike" cap="none" dirty="0">
              <a:solidFill>
                <a:srgbClr val="FFFFFF"/>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d23990db72_0_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Lesson #1: Introduction Video</a:t>
            </a:r>
            <a:endParaRPr b="1">
              <a:solidFill>
                <a:srgbClr val="434343"/>
              </a:solidFill>
              <a:latin typeface="Proxima Nova"/>
              <a:ea typeface="Proxima Nova"/>
              <a:cs typeface="Proxima Nova"/>
              <a:sym typeface="Proxima Nova"/>
            </a:endParaRPr>
          </a:p>
        </p:txBody>
      </p:sp>
      <p:sp>
        <p:nvSpPr>
          <p:cNvPr id="196" name="Google Shape;196;gd23990db72_0_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This slide is a placeholder for the first video lesson. You can use this slide to draft an outline script of the key ideas that you will touch on. This first video might simply be narrated content, or you might edit the video to include other images.</a:t>
            </a:r>
            <a:endParaRPr/>
          </a:p>
          <a:p>
            <a:pPr marL="0" lvl="0" indent="0" algn="l" rtl="0">
              <a:spcBef>
                <a:spcPts val="1200"/>
              </a:spcBef>
              <a:spcAft>
                <a:spcPts val="0"/>
              </a:spcAft>
              <a:buNone/>
            </a:pPr>
            <a:r>
              <a:rPr lang="en" b="1"/>
              <a:t>Some starting prompts are:</a:t>
            </a:r>
            <a:endParaRPr b="1"/>
          </a:p>
          <a:p>
            <a:pPr marL="0" lvl="0" indent="0" algn="l" rtl="0">
              <a:spcBef>
                <a:spcPts val="1200"/>
              </a:spcBef>
              <a:spcAft>
                <a:spcPts val="0"/>
              </a:spcAft>
              <a:buNone/>
            </a:pPr>
            <a:r>
              <a:rPr lang="en"/>
              <a:t>Hello, welcome to….</a:t>
            </a:r>
            <a:endParaRPr/>
          </a:p>
          <a:p>
            <a:pPr marL="0" lvl="0" indent="0" algn="l" rtl="0">
              <a:spcBef>
                <a:spcPts val="1200"/>
              </a:spcBef>
              <a:spcAft>
                <a:spcPts val="0"/>
              </a:spcAft>
              <a:buNone/>
            </a:pPr>
            <a:r>
              <a:rPr lang="en"/>
              <a:t>In this course we will ….</a:t>
            </a:r>
            <a:endParaRPr/>
          </a:p>
          <a:p>
            <a:pPr marL="0" lvl="0" indent="0" algn="l" rtl="0">
              <a:spcBef>
                <a:spcPts val="1200"/>
              </a:spcBef>
              <a:spcAft>
                <a:spcPts val="0"/>
              </a:spcAft>
              <a:buNone/>
            </a:pPr>
            <a:r>
              <a:rPr lang="en"/>
              <a:t>You’ll ……</a:t>
            </a:r>
            <a:endParaRPr/>
          </a:p>
          <a:p>
            <a:pPr marL="0" lvl="0" indent="0" algn="l" rtl="0">
              <a:spcBef>
                <a:spcPts val="1200"/>
              </a:spcBef>
              <a:spcAft>
                <a:spcPts val="1200"/>
              </a:spcAft>
              <a:buNone/>
            </a:pPr>
            <a:r>
              <a:rPr lang="en"/>
              <a:t>To take this course, you will need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d23990db72_0_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Lesson #2: Key Concepts Video</a:t>
            </a:r>
            <a:endParaRPr b="1">
              <a:solidFill>
                <a:srgbClr val="434343"/>
              </a:solidFill>
              <a:latin typeface="Proxima Nova"/>
              <a:ea typeface="Proxima Nova"/>
              <a:cs typeface="Proxima Nova"/>
              <a:sym typeface="Proxima Nova"/>
            </a:endParaRPr>
          </a:p>
        </p:txBody>
      </p:sp>
      <p:sp>
        <p:nvSpPr>
          <p:cNvPr id="202" name="Google Shape;202;gd23990db72_0_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Continue to use these slides to draft your script.</a:t>
            </a:r>
            <a:endParaRPr/>
          </a:p>
          <a:p>
            <a:pPr marL="0" lvl="0" indent="0" algn="l" rtl="0">
              <a:spcBef>
                <a:spcPts val="1200"/>
              </a:spcBef>
              <a:spcAft>
                <a:spcPts val="0"/>
              </a:spcAft>
              <a:buNone/>
            </a:pPr>
            <a:r>
              <a:rPr lang="en"/>
              <a:t>Remember, your video may include edits that ‘cut-away’ to a demonstration, image or slide with instructions.</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r>
              <a:rPr lang="en"/>
              <a:t>Tip: You might want to explain to people how to use the forum and gallery.</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d23990db72_0_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Lesson #3: Activity (written on slide)</a:t>
            </a:r>
            <a:endParaRPr b="1">
              <a:solidFill>
                <a:srgbClr val="434343"/>
              </a:solidFill>
              <a:latin typeface="Proxima Nova"/>
              <a:ea typeface="Proxima Nova"/>
              <a:cs typeface="Proxima Nova"/>
              <a:sym typeface="Proxima Nova"/>
            </a:endParaRPr>
          </a:p>
        </p:txBody>
      </p:sp>
      <p:sp>
        <p:nvSpPr>
          <p:cNvPr id="208" name="Google Shape;208;gd23990db72_0_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You may include a slide with written information.</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d23990db72_0_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Lesson #4: Closing Video Reflection</a:t>
            </a:r>
            <a:endParaRPr b="1">
              <a:solidFill>
                <a:srgbClr val="434343"/>
              </a:solidFill>
              <a:latin typeface="Proxima Nova"/>
              <a:ea typeface="Proxima Nova"/>
              <a:cs typeface="Proxima Nova"/>
              <a:sym typeface="Proxima Nova"/>
            </a:endParaRPr>
          </a:p>
        </p:txBody>
      </p:sp>
      <p:sp>
        <p:nvSpPr>
          <p:cNvPr id="214" name="Google Shape;214;gd23990db72_0_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dirty="0"/>
              <a:t>Perhaps instruction here is an activity that includes reflection using the student forum.</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F3739"/>
        </a:solidFill>
        <a:effectLst/>
      </p:bgPr>
    </p:bg>
    <p:spTree>
      <p:nvGrpSpPr>
        <p:cNvPr id="1" name="Shape 218"/>
        <p:cNvGrpSpPr/>
        <p:nvPr/>
      </p:nvGrpSpPr>
      <p:grpSpPr>
        <a:xfrm>
          <a:off x="0" y="0"/>
          <a:ext cx="0" cy="0"/>
          <a:chOff x="0" y="0"/>
          <a:chExt cx="0" cy="0"/>
        </a:xfrm>
      </p:grpSpPr>
      <p:sp>
        <p:nvSpPr>
          <p:cNvPr id="219" name="Google Shape;219;p14"/>
          <p:cNvSpPr txBox="1"/>
          <p:nvPr/>
        </p:nvSpPr>
        <p:spPr>
          <a:xfrm>
            <a:off x="268050" y="2303250"/>
            <a:ext cx="8607900" cy="537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3300" b="0" i="0" u="none" strike="noStrike" cap="none">
                <a:solidFill>
                  <a:srgbClr val="58D7E6"/>
                </a:solidFill>
                <a:latin typeface="Roboto"/>
                <a:ea typeface="Roboto"/>
                <a:cs typeface="Roboto"/>
                <a:sym typeface="Roboto"/>
              </a:rPr>
              <a:t>Session 2</a:t>
            </a:r>
            <a:endParaRPr sz="3300" b="0" i="0" u="none" strike="noStrike" cap="none">
              <a:solidFill>
                <a:srgbClr val="FFFFFF"/>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d23990db72_0_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Lesson #1: Introduction Video</a:t>
            </a:r>
            <a:endParaRPr b="1">
              <a:solidFill>
                <a:srgbClr val="434343"/>
              </a:solidFill>
              <a:latin typeface="Proxima Nova"/>
              <a:ea typeface="Proxima Nova"/>
              <a:cs typeface="Proxima Nova"/>
              <a:sym typeface="Proxima Nova"/>
            </a:endParaRPr>
          </a:p>
        </p:txBody>
      </p:sp>
      <p:sp>
        <p:nvSpPr>
          <p:cNvPr id="225" name="Google Shape;225;gd23990db72_0_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Lesson 1 of the second session may include a quick overview of the key concepts in the first session.</a:t>
            </a:r>
            <a:endParaRPr/>
          </a:p>
          <a:p>
            <a:pPr marL="457200" lvl="0" indent="-342900" algn="l" rtl="0">
              <a:spcBef>
                <a:spcPts val="0"/>
              </a:spcBef>
              <a:spcAft>
                <a:spcPts val="0"/>
              </a:spcAft>
              <a:buSzPts val="1800"/>
              <a:buChar char="●"/>
            </a:pPr>
            <a:r>
              <a:rPr lang="en"/>
              <a:t>You may want to do an overview of what is to come in this session, materials the students will need, and reinforce the use of the gallery and forum.</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Continue to copy the lesson slides as needed.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d23990db72_0_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434343"/>
                </a:solidFill>
                <a:latin typeface="Proxima Nova"/>
                <a:ea typeface="Proxima Nova"/>
                <a:cs typeface="Proxima Nova"/>
                <a:sym typeface="Proxima Nova"/>
              </a:rPr>
              <a:t>Lesson #2: </a:t>
            </a:r>
            <a:endParaRPr b="1">
              <a:solidFill>
                <a:srgbClr val="434343"/>
              </a:solidFill>
              <a:latin typeface="Proxima Nova"/>
              <a:ea typeface="Proxima Nova"/>
              <a:cs typeface="Proxima Nova"/>
              <a:sym typeface="Proxima Nova"/>
            </a:endParaRPr>
          </a:p>
        </p:txBody>
      </p:sp>
      <p:sp>
        <p:nvSpPr>
          <p:cNvPr id="231" name="Google Shape;231;gd23990db72_0_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Continue to use these slides to draft your script.</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d23990db72_0_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dirty="0">
                <a:solidFill>
                  <a:srgbClr val="434343"/>
                </a:solidFill>
                <a:latin typeface="Proxima Nova"/>
                <a:ea typeface="Proxima Nova"/>
                <a:cs typeface="Proxima Nova"/>
                <a:sym typeface="Proxima Nova"/>
              </a:rPr>
              <a:t>Keep building….</a:t>
            </a:r>
            <a:endParaRPr b="1" dirty="0">
              <a:solidFill>
                <a:srgbClr val="434343"/>
              </a:solidFill>
              <a:latin typeface="Proxima Nova"/>
              <a:ea typeface="Proxima Nova"/>
              <a:cs typeface="Proxima Nova"/>
              <a:sym typeface="Proxima Nova"/>
            </a:endParaRPr>
          </a:p>
        </p:txBody>
      </p:sp>
      <p:sp>
        <p:nvSpPr>
          <p:cNvPr id="231" name="Google Shape;231;gd23990db72_0_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t>Continue to create slides as necessary until the structure of all sessions have been settled…</a:t>
            </a:r>
          </a:p>
          <a:p>
            <a:pPr marL="0" lvl="0" indent="0" algn="l" rtl="0">
              <a:spcBef>
                <a:spcPts val="0"/>
              </a:spcBef>
              <a:spcAft>
                <a:spcPts val="0"/>
              </a:spcAft>
              <a:buNone/>
            </a:pPr>
            <a:endParaRPr lang="en" dirty="0"/>
          </a:p>
          <a:p>
            <a:pPr marL="0" lvl="0" indent="0" algn="l" rtl="0">
              <a:spcBef>
                <a:spcPts val="1200"/>
              </a:spcBef>
              <a:spcAft>
                <a:spcPts val="0"/>
              </a:spcAft>
              <a:buNone/>
            </a:pPr>
            <a:endParaRPr dirty="0"/>
          </a:p>
          <a:p>
            <a:pPr marL="0" lvl="0" indent="0" algn="l" rtl="0">
              <a:spcBef>
                <a:spcPts val="1200"/>
              </a:spcBef>
              <a:spcAft>
                <a:spcPts val="0"/>
              </a:spcAft>
              <a:buNone/>
            </a:pPr>
            <a:endParaRPr dirty="0"/>
          </a:p>
          <a:p>
            <a:pPr marL="0" lvl="0" indent="0" algn="l" rtl="0">
              <a:spcBef>
                <a:spcPts val="1200"/>
              </a:spcBef>
              <a:spcAft>
                <a:spcPts val="1200"/>
              </a:spcAft>
              <a:buNone/>
            </a:pPr>
            <a:endParaRPr dirty="0"/>
          </a:p>
        </p:txBody>
      </p:sp>
      <p:sp>
        <p:nvSpPr>
          <p:cNvPr id="2" name="TextBox 1">
            <a:extLst>
              <a:ext uri="{FF2B5EF4-FFF2-40B4-BE49-F238E27FC236}">
                <a16:creationId xmlns:a16="http://schemas.microsoft.com/office/drawing/2014/main" id="{99A7C44A-88F2-4A5D-B475-1FF1AFEDC94F}"/>
              </a:ext>
            </a:extLst>
          </p:cNvPr>
          <p:cNvSpPr txBox="1"/>
          <p:nvPr/>
        </p:nvSpPr>
        <p:spPr>
          <a:xfrm>
            <a:off x="2776818" y="2655795"/>
            <a:ext cx="4040841" cy="2185214"/>
          </a:xfrm>
          <a:prstGeom prst="rect">
            <a:avLst/>
          </a:prstGeom>
          <a:noFill/>
        </p:spPr>
        <p:txBody>
          <a:bodyPr wrap="square" rtlCol="0">
            <a:spAutoFit/>
          </a:bodyPr>
          <a:lstStyle/>
          <a:p>
            <a:pPr marL="0" lvl="0" indent="0" algn="l" rtl="0">
              <a:spcBef>
                <a:spcPts val="0"/>
              </a:spcBef>
              <a:spcAft>
                <a:spcPts val="0"/>
              </a:spcAft>
              <a:buNone/>
            </a:pPr>
            <a:r>
              <a:rPr lang="en-US" dirty="0"/>
              <a:t>Once the learning pathway for each session is clear, you can move on to the next phase of Micro-course building. From </a:t>
            </a:r>
            <a:r>
              <a:rPr lang="en-US" i="1" dirty="0"/>
              <a:t>Author and Learning Designer </a:t>
            </a:r>
            <a:r>
              <a:rPr lang="en-US" dirty="0"/>
              <a:t>to </a:t>
            </a:r>
            <a:r>
              <a:rPr lang="en-US" i="1" dirty="0"/>
              <a:t>Producer. </a:t>
            </a:r>
          </a:p>
          <a:p>
            <a:pPr marL="0" lvl="0" indent="0" algn="l" rtl="0">
              <a:spcBef>
                <a:spcPts val="0"/>
              </a:spcBef>
              <a:spcAft>
                <a:spcPts val="0"/>
              </a:spcAft>
              <a:buNone/>
            </a:pPr>
            <a:endParaRPr lang="en-US" i="1" dirty="0"/>
          </a:p>
          <a:p>
            <a:pPr lvl="0"/>
            <a:r>
              <a:rPr lang="en-US" dirty="0"/>
              <a:t>As the </a:t>
            </a:r>
            <a:r>
              <a:rPr lang="en-US" i="1" dirty="0"/>
              <a:t>Producer</a:t>
            </a:r>
            <a:r>
              <a:rPr lang="en-US" dirty="0"/>
              <a:t> of your course you will now prepare in detail each lesson or instructional activity for your learners.  </a:t>
            </a:r>
          </a:p>
          <a:p>
            <a:pPr marL="0" lvl="0" indent="0" algn="l" rtl="0">
              <a:spcBef>
                <a:spcPts val="1200"/>
              </a:spcBef>
              <a:spcAft>
                <a:spcPts val="0"/>
              </a:spcAft>
              <a:buNone/>
            </a:pPr>
            <a:endParaRPr lang="en-US" dirty="0"/>
          </a:p>
        </p:txBody>
      </p:sp>
    </p:spTree>
    <p:extLst>
      <p:ext uri="{BB962C8B-B14F-4D97-AF65-F5344CB8AC3E}">
        <p14:creationId xmlns:p14="http://schemas.microsoft.com/office/powerpoint/2010/main" val="131062811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1124</Words>
  <Application>Microsoft Office PowerPoint</Application>
  <PresentationFormat>On-screen Show (16:9)</PresentationFormat>
  <Paragraphs>158</Paragraphs>
  <Slides>19</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Helvetica Neue</vt:lpstr>
      <vt:lpstr>Roboto</vt:lpstr>
      <vt:lpstr>Arial</vt:lpstr>
      <vt:lpstr>Proxima Nova</vt:lpstr>
      <vt:lpstr>Simple Light</vt:lpstr>
      <vt:lpstr>Simple Light</vt:lpstr>
      <vt:lpstr>PowerPoint Presentation</vt:lpstr>
      <vt:lpstr>The Purpose of this Micro-course Learning Pathway Builder </vt:lpstr>
      <vt:lpstr>Prompt 1: Design Your Course: applying Technology Enabled Creative Learning (TECL)</vt:lpstr>
      <vt:lpstr>Prompt 2: The 8 Principles of Kadenze’s TECL</vt:lpstr>
      <vt:lpstr>Prompt 3: Instructional Activities to consider including</vt:lpstr>
      <vt:lpstr>Prompt 4: Mapping a Learning Pathway</vt:lpstr>
      <vt:lpstr>Prompt 5: Key Questions to animate learner engagement</vt:lpstr>
      <vt:lpstr>How to use this Micro-course Learning Pathway Builder </vt:lpstr>
      <vt:lpstr>PowerPoint Presentation</vt:lpstr>
      <vt:lpstr>Session 1</vt:lpstr>
      <vt:lpstr>PowerPoint Presentation</vt:lpstr>
      <vt:lpstr>Lesson #1: Introduction Video</vt:lpstr>
      <vt:lpstr>Lesson #2: Key Concepts Video</vt:lpstr>
      <vt:lpstr>Lesson #3: Activity (written on slide)</vt:lpstr>
      <vt:lpstr>Lesson #4: Closing Video Reflection</vt:lpstr>
      <vt:lpstr>PowerPoint Presentation</vt:lpstr>
      <vt:lpstr>Lesson #1: Introduction Video</vt:lpstr>
      <vt:lpstr>Lesson #2: </vt:lpstr>
      <vt:lpstr>Keep building….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 Haseman</dc:creator>
  <cp:lastModifiedBy>Brad Haseman</cp:lastModifiedBy>
  <cp:revision>2</cp:revision>
  <dcterms:modified xsi:type="dcterms:W3CDTF">2021-07-11T06:12:52Z</dcterms:modified>
</cp:coreProperties>
</file>